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Freckle Face" panose="020B0604020202020204" charset="0"/>
      <p:regular r:id="rId17"/>
    </p:embeddedFont>
    <p:embeddedFont>
      <p:font typeface="Funtastic" panose="020B0604020202020204" charset="0"/>
      <p:regular r:id="rId18"/>
    </p:embeddedFont>
    <p:embeddedFont>
      <p:font typeface="ITC Benguiat" panose="020B0604020202020204" charset="0"/>
      <p:regular r:id="rId19"/>
    </p:embeddedFont>
    <p:embeddedFont>
      <p:font typeface="Klein Heavy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Swung Not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0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6" Type="http://schemas.openxmlformats.org/officeDocument/2006/relationships/image" Target="../media/image12.pn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audio" Target="../media/audio1.wav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9.svg"/><Relationship Id="rId7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audio" Target="../media/audio1.wav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347"/>
            <a:ext cx="18288000" cy="10317693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75125" cy="5063571"/>
            </a:xfrm>
            <a:custGeom>
              <a:avLst/>
              <a:gdLst/>
              <a:ahLst/>
              <a:cxnLst/>
              <a:rect l="l" t="t" r="r" b="b"/>
              <a:pathLst>
                <a:path w="8975125" h="5063571">
                  <a:moveTo>
                    <a:pt x="8975125" y="55951"/>
                  </a:moveTo>
                  <a:lnTo>
                    <a:pt x="8975125" y="0"/>
                  </a:lnTo>
                  <a:lnTo>
                    <a:pt x="49586" y="0"/>
                  </a:lnTo>
                  <a:lnTo>
                    <a:pt x="49586" y="27976"/>
                  </a:lnTo>
                  <a:lnTo>
                    <a:pt x="0" y="27976"/>
                  </a:lnTo>
                  <a:lnTo>
                    <a:pt x="0" y="5063571"/>
                  </a:lnTo>
                  <a:lnTo>
                    <a:pt x="99173" y="5063571"/>
                  </a:lnTo>
                  <a:lnTo>
                    <a:pt x="99173" y="4084427"/>
                  </a:lnTo>
                  <a:lnTo>
                    <a:pt x="1785108" y="4084427"/>
                  </a:lnTo>
                  <a:lnTo>
                    <a:pt x="1785108" y="5063571"/>
                  </a:lnTo>
                  <a:lnTo>
                    <a:pt x="1884280" y="5063571"/>
                  </a:lnTo>
                  <a:lnTo>
                    <a:pt x="1884280" y="4084427"/>
                  </a:lnTo>
                  <a:lnTo>
                    <a:pt x="3570215" y="4084427"/>
                  </a:lnTo>
                  <a:lnTo>
                    <a:pt x="3570215" y="5063571"/>
                  </a:lnTo>
                  <a:lnTo>
                    <a:pt x="3669388" y="5063571"/>
                  </a:lnTo>
                  <a:lnTo>
                    <a:pt x="3669388" y="4084427"/>
                  </a:lnTo>
                  <a:lnTo>
                    <a:pt x="5355323" y="4084427"/>
                  </a:lnTo>
                  <a:lnTo>
                    <a:pt x="5355323" y="5063571"/>
                  </a:lnTo>
                  <a:lnTo>
                    <a:pt x="5454496" y="5063571"/>
                  </a:lnTo>
                  <a:lnTo>
                    <a:pt x="5454496" y="4084427"/>
                  </a:lnTo>
                  <a:lnTo>
                    <a:pt x="7140431" y="4084427"/>
                  </a:lnTo>
                  <a:lnTo>
                    <a:pt x="7140431" y="5063571"/>
                  </a:lnTo>
                  <a:lnTo>
                    <a:pt x="7239603" y="5063571"/>
                  </a:lnTo>
                  <a:lnTo>
                    <a:pt x="7239603" y="4084427"/>
                  </a:lnTo>
                  <a:lnTo>
                    <a:pt x="8975125" y="4084427"/>
                  </a:lnTo>
                  <a:lnTo>
                    <a:pt x="8975125" y="4028476"/>
                  </a:lnTo>
                  <a:lnTo>
                    <a:pt x="7239603" y="4028476"/>
                  </a:lnTo>
                  <a:lnTo>
                    <a:pt x="7239603" y="3077308"/>
                  </a:lnTo>
                  <a:lnTo>
                    <a:pt x="8975125" y="3077308"/>
                  </a:lnTo>
                  <a:lnTo>
                    <a:pt x="8975125" y="3021357"/>
                  </a:lnTo>
                  <a:lnTo>
                    <a:pt x="7239603" y="3021357"/>
                  </a:lnTo>
                  <a:lnTo>
                    <a:pt x="7239603" y="2070189"/>
                  </a:lnTo>
                  <a:lnTo>
                    <a:pt x="8975125" y="2070189"/>
                  </a:lnTo>
                  <a:lnTo>
                    <a:pt x="8975125" y="2014238"/>
                  </a:lnTo>
                  <a:lnTo>
                    <a:pt x="7239603" y="2014238"/>
                  </a:lnTo>
                  <a:lnTo>
                    <a:pt x="7239603" y="1063070"/>
                  </a:lnTo>
                  <a:lnTo>
                    <a:pt x="8975125" y="1063070"/>
                  </a:lnTo>
                  <a:lnTo>
                    <a:pt x="8975125" y="1007119"/>
                  </a:lnTo>
                  <a:lnTo>
                    <a:pt x="7239603" y="1007119"/>
                  </a:lnTo>
                  <a:lnTo>
                    <a:pt x="7239603" y="55951"/>
                  </a:lnTo>
                  <a:lnTo>
                    <a:pt x="8975125" y="55951"/>
                  </a:lnTo>
                  <a:close/>
                  <a:moveTo>
                    <a:pt x="1884280" y="1007119"/>
                  </a:moveTo>
                  <a:lnTo>
                    <a:pt x="1884280" y="55951"/>
                  </a:lnTo>
                  <a:lnTo>
                    <a:pt x="3570215" y="55951"/>
                  </a:lnTo>
                  <a:lnTo>
                    <a:pt x="3570215" y="1007119"/>
                  </a:lnTo>
                  <a:lnTo>
                    <a:pt x="1884280" y="1007119"/>
                  </a:lnTo>
                  <a:close/>
                  <a:moveTo>
                    <a:pt x="3570215" y="1063070"/>
                  </a:moveTo>
                  <a:lnTo>
                    <a:pt x="3570215" y="2014238"/>
                  </a:lnTo>
                  <a:lnTo>
                    <a:pt x="1884280" y="2014238"/>
                  </a:lnTo>
                  <a:lnTo>
                    <a:pt x="1884280" y="1063070"/>
                  </a:lnTo>
                  <a:lnTo>
                    <a:pt x="3570215" y="1063070"/>
                  </a:lnTo>
                  <a:close/>
                  <a:moveTo>
                    <a:pt x="1785108" y="1007119"/>
                  </a:moveTo>
                  <a:lnTo>
                    <a:pt x="99173" y="1007119"/>
                  </a:lnTo>
                  <a:lnTo>
                    <a:pt x="99173" y="55951"/>
                  </a:lnTo>
                  <a:lnTo>
                    <a:pt x="1785108" y="55951"/>
                  </a:lnTo>
                  <a:lnTo>
                    <a:pt x="1785108" y="1007119"/>
                  </a:lnTo>
                  <a:close/>
                  <a:moveTo>
                    <a:pt x="1785108" y="1063070"/>
                  </a:moveTo>
                  <a:lnTo>
                    <a:pt x="1785108" y="2014238"/>
                  </a:lnTo>
                  <a:lnTo>
                    <a:pt x="99173" y="2014238"/>
                  </a:lnTo>
                  <a:lnTo>
                    <a:pt x="99173" y="1063070"/>
                  </a:lnTo>
                  <a:lnTo>
                    <a:pt x="1785108" y="1063070"/>
                  </a:lnTo>
                  <a:close/>
                  <a:moveTo>
                    <a:pt x="1785108" y="2070189"/>
                  </a:moveTo>
                  <a:lnTo>
                    <a:pt x="1785108" y="3021357"/>
                  </a:lnTo>
                  <a:lnTo>
                    <a:pt x="99173" y="3021357"/>
                  </a:lnTo>
                  <a:lnTo>
                    <a:pt x="99173" y="2070189"/>
                  </a:lnTo>
                  <a:lnTo>
                    <a:pt x="1785108" y="2070189"/>
                  </a:lnTo>
                  <a:close/>
                  <a:moveTo>
                    <a:pt x="1884280" y="2070189"/>
                  </a:moveTo>
                  <a:lnTo>
                    <a:pt x="3570215" y="2070189"/>
                  </a:lnTo>
                  <a:lnTo>
                    <a:pt x="3570215" y="3021357"/>
                  </a:lnTo>
                  <a:lnTo>
                    <a:pt x="1884280" y="3021357"/>
                  </a:lnTo>
                  <a:lnTo>
                    <a:pt x="1884280" y="2070189"/>
                  </a:lnTo>
                  <a:close/>
                  <a:moveTo>
                    <a:pt x="3669388" y="2070189"/>
                  </a:moveTo>
                  <a:lnTo>
                    <a:pt x="5355323" y="2070189"/>
                  </a:lnTo>
                  <a:lnTo>
                    <a:pt x="5355323" y="3021357"/>
                  </a:lnTo>
                  <a:lnTo>
                    <a:pt x="3669388" y="3021357"/>
                  </a:lnTo>
                  <a:lnTo>
                    <a:pt x="3669388" y="2070189"/>
                  </a:lnTo>
                  <a:close/>
                  <a:moveTo>
                    <a:pt x="3669388" y="2014238"/>
                  </a:moveTo>
                  <a:lnTo>
                    <a:pt x="3669388" y="1063070"/>
                  </a:lnTo>
                  <a:lnTo>
                    <a:pt x="5355323" y="1063070"/>
                  </a:lnTo>
                  <a:lnTo>
                    <a:pt x="5355323" y="2014238"/>
                  </a:lnTo>
                  <a:lnTo>
                    <a:pt x="3669388" y="2014238"/>
                  </a:lnTo>
                  <a:close/>
                  <a:moveTo>
                    <a:pt x="3669388" y="1007119"/>
                  </a:moveTo>
                  <a:lnTo>
                    <a:pt x="3669388" y="55951"/>
                  </a:lnTo>
                  <a:lnTo>
                    <a:pt x="5355323" y="55951"/>
                  </a:lnTo>
                  <a:lnTo>
                    <a:pt x="5355323" y="1007119"/>
                  </a:lnTo>
                  <a:lnTo>
                    <a:pt x="3669388" y="1007119"/>
                  </a:lnTo>
                  <a:close/>
                  <a:moveTo>
                    <a:pt x="99173" y="4028476"/>
                  </a:moveTo>
                  <a:lnTo>
                    <a:pt x="99173" y="3077308"/>
                  </a:lnTo>
                  <a:lnTo>
                    <a:pt x="1785108" y="3077308"/>
                  </a:lnTo>
                  <a:lnTo>
                    <a:pt x="1785108" y="4028476"/>
                  </a:lnTo>
                  <a:lnTo>
                    <a:pt x="99173" y="4028476"/>
                  </a:lnTo>
                  <a:close/>
                  <a:moveTo>
                    <a:pt x="1884280" y="4028476"/>
                  </a:moveTo>
                  <a:lnTo>
                    <a:pt x="1884280" y="3077308"/>
                  </a:lnTo>
                  <a:lnTo>
                    <a:pt x="3570215" y="3077308"/>
                  </a:lnTo>
                  <a:lnTo>
                    <a:pt x="3570215" y="4028476"/>
                  </a:lnTo>
                  <a:lnTo>
                    <a:pt x="1884280" y="4028476"/>
                  </a:lnTo>
                  <a:close/>
                  <a:moveTo>
                    <a:pt x="3669388" y="4028476"/>
                  </a:moveTo>
                  <a:lnTo>
                    <a:pt x="3669388" y="3077308"/>
                  </a:lnTo>
                  <a:lnTo>
                    <a:pt x="5355323" y="3077308"/>
                  </a:lnTo>
                  <a:lnTo>
                    <a:pt x="5355323" y="4028476"/>
                  </a:lnTo>
                  <a:lnTo>
                    <a:pt x="3669388" y="4028476"/>
                  </a:lnTo>
                  <a:close/>
                  <a:moveTo>
                    <a:pt x="7140431" y="4028476"/>
                  </a:moveTo>
                  <a:lnTo>
                    <a:pt x="5454496" y="4028476"/>
                  </a:lnTo>
                  <a:lnTo>
                    <a:pt x="5454496" y="3077308"/>
                  </a:lnTo>
                  <a:lnTo>
                    <a:pt x="7140431" y="3077308"/>
                  </a:lnTo>
                  <a:lnTo>
                    <a:pt x="7140431" y="4028476"/>
                  </a:lnTo>
                  <a:close/>
                  <a:moveTo>
                    <a:pt x="7140431" y="3021357"/>
                  </a:moveTo>
                  <a:lnTo>
                    <a:pt x="5454496" y="3021357"/>
                  </a:lnTo>
                  <a:lnTo>
                    <a:pt x="5454496" y="2070189"/>
                  </a:lnTo>
                  <a:lnTo>
                    <a:pt x="7140431" y="2070189"/>
                  </a:lnTo>
                  <a:lnTo>
                    <a:pt x="7140431" y="3021357"/>
                  </a:lnTo>
                  <a:close/>
                  <a:moveTo>
                    <a:pt x="7140431" y="2014238"/>
                  </a:moveTo>
                  <a:lnTo>
                    <a:pt x="5454496" y="2014238"/>
                  </a:lnTo>
                  <a:lnTo>
                    <a:pt x="5454496" y="1063070"/>
                  </a:lnTo>
                  <a:lnTo>
                    <a:pt x="7140431" y="1063070"/>
                  </a:lnTo>
                  <a:lnTo>
                    <a:pt x="7140431" y="2014238"/>
                  </a:lnTo>
                  <a:close/>
                  <a:moveTo>
                    <a:pt x="7140431" y="1007119"/>
                  </a:moveTo>
                  <a:lnTo>
                    <a:pt x="5454496" y="1007119"/>
                  </a:lnTo>
                  <a:lnTo>
                    <a:pt x="5454496" y="55951"/>
                  </a:lnTo>
                  <a:lnTo>
                    <a:pt x="7140431" y="55951"/>
                  </a:lnTo>
                  <a:lnTo>
                    <a:pt x="7140431" y="1007119"/>
                  </a:ln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2031119" y="372599"/>
            <a:ext cx="12121503" cy="7956114"/>
          </a:xfrm>
          <a:custGeom>
            <a:avLst/>
            <a:gdLst/>
            <a:ahLst/>
            <a:cxnLst/>
            <a:rect l="l" t="t" r="r" b="b"/>
            <a:pathLst>
              <a:path w="12121503" h="7956114">
                <a:moveTo>
                  <a:pt x="0" y="0"/>
                </a:moveTo>
                <a:lnTo>
                  <a:pt x="12121504" y="0"/>
                </a:lnTo>
                <a:lnTo>
                  <a:pt x="12121504" y="7956114"/>
                </a:lnTo>
                <a:lnTo>
                  <a:pt x="0" y="795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52505" y="7268419"/>
            <a:ext cx="6888881" cy="1189941"/>
            <a:chOff x="0" y="0"/>
            <a:chExt cx="1814355" cy="313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4355" cy="313400"/>
            </a:xfrm>
            <a:custGeom>
              <a:avLst/>
              <a:gdLst/>
              <a:ahLst/>
              <a:cxnLst/>
              <a:rect l="l" t="t" r="r" b="b"/>
              <a:pathLst>
                <a:path w="1814355" h="313400">
                  <a:moveTo>
                    <a:pt x="57315" y="0"/>
                  </a:moveTo>
                  <a:lnTo>
                    <a:pt x="1757040" y="0"/>
                  </a:lnTo>
                  <a:cubicBezTo>
                    <a:pt x="1788695" y="0"/>
                    <a:pt x="1814355" y="25661"/>
                    <a:pt x="1814355" y="57315"/>
                  </a:cubicBezTo>
                  <a:lnTo>
                    <a:pt x="1814355" y="256085"/>
                  </a:lnTo>
                  <a:cubicBezTo>
                    <a:pt x="1814355" y="271286"/>
                    <a:pt x="1808317" y="285864"/>
                    <a:pt x="1797568" y="296613"/>
                  </a:cubicBezTo>
                  <a:cubicBezTo>
                    <a:pt x="1786819" y="307362"/>
                    <a:pt x="1772241" y="313400"/>
                    <a:pt x="1757040" y="313400"/>
                  </a:cubicBezTo>
                  <a:lnTo>
                    <a:pt x="57315" y="313400"/>
                  </a:lnTo>
                  <a:cubicBezTo>
                    <a:pt x="25661" y="313400"/>
                    <a:pt x="0" y="287739"/>
                    <a:pt x="0" y="256085"/>
                  </a:cubicBezTo>
                  <a:lnTo>
                    <a:pt x="0" y="57315"/>
                  </a:lnTo>
                  <a:cubicBezTo>
                    <a:pt x="0" y="25661"/>
                    <a:pt x="25661" y="0"/>
                    <a:pt x="57315" y="0"/>
                  </a:cubicBezTo>
                  <a:close/>
                </a:path>
              </a:pathLst>
            </a:custGeom>
            <a:solidFill>
              <a:srgbClr val="C3E4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14355" cy="35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761324"/>
            <a:ext cx="7230665" cy="6525676"/>
          </a:xfrm>
          <a:custGeom>
            <a:avLst/>
            <a:gdLst/>
            <a:ahLst/>
            <a:cxnLst/>
            <a:rect l="l" t="t" r="r" b="b"/>
            <a:pathLst>
              <a:path w="7230665" h="6525676">
                <a:moveTo>
                  <a:pt x="0" y="0"/>
                </a:moveTo>
                <a:lnTo>
                  <a:pt x="7230665" y="0"/>
                </a:lnTo>
                <a:lnTo>
                  <a:pt x="7230665" y="6525676"/>
                </a:lnTo>
                <a:lnTo>
                  <a:pt x="0" y="6525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515" y="1130574"/>
            <a:ext cx="9891869" cy="432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43"/>
              </a:lnSpc>
            </a:pPr>
            <a:r>
              <a:rPr lang="en-US" sz="12388" dirty="0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AIR API UDARA KARUNIA ALLAH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1374179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0"/>
                </a:moveTo>
                <a:lnTo>
                  <a:pt x="0" y="0"/>
                </a:lnTo>
                <a:lnTo>
                  <a:pt x="0" y="4114800"/>
                </a:lnTo>
                <a:lnTo>
                  <a:pt x="6913821" y="4114800"/>
                </a:lnTo>
                <a:lnTo>
                  <a:pt x="69138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47557" y="6271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514391">
            <a:off x="9874826" y="1557765"/>
            <a:ext cx="9931631" cy="11403752"/>
          </a:xfrm>
          <a:custGeom>
            <a:avLst/>
            <a:gdLst/>
            <a:ahLst/>
            <a:cxnLst/>
            <a:rect l="l" t="t" r="r" b="b"/>
            <a:pathLst>
              <a:path w="9931631" h="11403752">
                <a:moveTo>
                  <a:pt x="0" y="0"/>
                </a:moveTo>
                <a:lnTo>
                  <a:pt x="9931631" y="0"/>
                </a:lnTo>
                <a:lnTo>
                  <a:pt x="9931631" y="11403752"/>
                </a:lnTo>
                <a:lnTo>
                  <a:pt x="0" y="11403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44491" y="4621432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B22F3D4-E5FB-4FBC-C58A-F84AE1C6D1B4}"/>
              </a:ext>
            </a:extLst>
          </p:cNvPr>
          <p:cNvSpPr txBox="1"/>
          <p:nvPr/>
        </p:nvSpPr>
        <p:spPr>
          <a:xfrm>
            <a:off x="4495800" y="5584822"/>
            <a:ext cx="171355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mulai</a:t>
            </a:r>
            <a:endParaRPr lang="en-US" sz="4000" dirty="0">
              <a:solidFill>
                <a:srgbClr val="000000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  <p:sp>
        <p:nvSpPr>
          <p:cNvPr id="15" name="Action Button: Go Forward or Next 14">
            <a:hlinkClick r:id="" action="ppaction://hlinkshowjump?jump=nextslide" highlightClick="1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AC37DE69-CCE5-E628-1917-5CB72D36C43B}"/>
              </a:ext>
            </a:extLst>
          </p:cNvPr>
          <p:cNvSpPr/>
          <p:nvPr/>
        </p:nvSpPr>
        <p:spPr>
          <a:xfrm>
            <a:off x="3429000" y="5553927"/>
            <a:ext cx="1066800" cy="71738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nice-stuff-happy-kids-cartoon-329456">
            <a:hlinkClick r:id="" action="ppaction://media"/>
            <a:extLst>
              <a:ext uri="{FF2B5EF4-FFF2-40B4-BE49-F238E27FC236}">
                <a16:creationId xmlns:a16="http://schemas.microsoft.com/office/drawing/2014/main" id="{DCCAA9F8-49A2-0769-5F66-DF5C58826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32644" y="570269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4995" y="402521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8813494" cy="8229600"/>
          </a:xfrm>
          <a:custGeom>
            <a:avLst/>
            <a:gdLst/>
            <a:ahLst/>
            <a:cxnLst/>
            <a:rect l="l" t="t" r="r" b="b"/>
            <a:pathLst>
              <a:path w="8813494" h="8229600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6333" y="6356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6279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76782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44827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0982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84815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17877" y="2974314"/>
            <a:ext cx="7382691" cy="412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2"/>
              </a:lnSpc>
            </a:pPr>
            <a:r>
              <a:rPr lang="en-US" sz="14497">
                <a:solidFill>
                  <a:srgbClr val="518A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UDARA BERSIH</a:t>
            </a:r>
          </a:p>
        </p:txBody>
      </p:sp>
      <p:sp>
        <p:nvSpPr>
          <p:cNvPr id="11" name="Rectangle 10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E516E01-DFCA-76CD-7337-4928D03C6F38}"/>
              </a:ext>
            </a:extLst>
          </p:cNvPr>
          <p:cNvSpPr/>
          <p:nvPr/>
        </p:nvSpPr>
        <p:spPr>
          <a:xfrm>
            <a:off x="14554200" y="703350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F14004D3-6AB0-4F6F-3136-881781A567A8}"/>
              </a:ext>
            </a:extLst>
          </p:cNvPr>
          <p:cNvSpPr/>
          <p:nvPr/>
        </p:nvSpPr>
        <p:spPr>
          <a:xfrm>
            <a:off x="14928745" y="727480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08EB56D4-873E-A6E0-2FD8-D002AF0E7860}"/>
              </a:ext>
            </a:extLst>
          </p:cNvPr>
          <p:cNvSpPr/>
          <p:nvPr/>
        </p:nvSpPr>
        <p:spPr>
          <a:xfrm rot="10800000">
            <a:off x="10431916" y="703350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3B6DBB89-C2F9-9C80-427F-D1C034509B63}"/>
              </a:ext>
            </a:extLst>
          </p:cNvPr>
          <p:cNvSpPr/>
          <p:nvPr/>
        </p:nvSpPr>
        <p:spPr>
          <a:xfrm rot="10800000">
            <a:off x="10806461" y="727480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40168" y="6664206"/>
            <a:ext cx="4394980" cy="4114800"/>
          </a:xfrm>
          <a:custGeom>
            <a:avLst/>
            <a:gdLst/>
            <a:ahLst/>
            <a:cxnLst/>
            <a:rect l="l" t="t" r="r" b="b"/>
            <a:pathLst>
              <a:path w="4394980" h="4114800">
                <a:moveTo>
                  <a:pt x="0" y="0"/>
                </a:moveTo>
                <a:lnTo>
                  <a:pt x="4394980" y="0"/>
                </a:lnTo>
                <a:lnTo>
                  <a:pt x="4394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9416" y="5143500"/>
            <a:ext cx="6589584" cy="5922388"/>
          </a:xfrm>
          <a:custGeom>
            <a:avLst/>
            <a:gdLst/>
            <a:ahLst/>
            <a:cxnLst/>
            <a:rect l="l" t="t" r="r" b="b"/>
            <a:pathLst>
              <a:path w="6589584" h="5922388">
                <a:moveTo>
                  <a:pt x="0" y="0"/>
                </a:moveTo>
                <a:lnTo>
                  <a:pt x="6589584" y="0"/>
                </a:lnTo>
                <a:lnTo>
                  <a:pt x="6589584" y="5922388"/>
                </a:lnTo>
                <a:lnTo>
                  <a:pt x="0" y="5922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17877" y="2974314"/>
            <a:ext cx="7382691" cy="411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2"/>
              </a:lnSpc>
            </a:pPr>
            <a:r>
              <a:rPr lang="en-US" sz="144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UDARA KOTOR</a:t>
            </a:r>
          </a:p>
        </p:txBody>
      </p:sp>
      <p:sp>
        <p:nvSpPr>
          <p:cNvPr id="6" name="Rectangle 5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A8168F9-41F0-3889-B3B2-85B9773CE187}"/>
              </a:ext>
            </a:extLst>
          </p:cNvPr>
          <p:cNvSpPr/>
          <p:nvPr/>
        </p:nvSpPr>
        <p:spPr>
          <a:xfrm>
            <a:off x="14464359" y="709289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773B1DE-0636-1933-5628-932D17175293}"/>
              </a:ext>
            </a:extLst>
          </p:cNvPr>
          <p:cNvSpPr/>
          <p:nvPr/>
        </p:nvSpPr>
        <p:spPr>
          <a:xfrm>
            <a:off x="14838904" y="733419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C14ADF7-D47E-5C3F-0A39-3921E09E189A}"/>
              </a:ext>
            </a:extLst>
          </p:cNvPr>
          <p:cNvSpPr/>
          <p:nvPr/>
        </p:nvSpPr>
        <p:spPr>
          <a:xfrm rot="10800000">
            <a:off x="10342075" y="709289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010DA40-BE2B-02C0-4643-7D896598E2DB}"/>
              </a:ext>
            </a:extLst>
          </p:cNvPr>
          <p:cNvSpPr/>
          <p:nvPr/>
        </p:nvSpPr>
        <p:spPr>
          <a:xfrm rot="10800000">
            <a:off x="10716620" y="733419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03" b="-6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1930" y="1047196"/>
            <a:ext cx="16064139" cy="4182574"/>
            <a:chOff x="0" y="0"/>
            <a:chExt cx="45219913" cy="1177378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1629000"/>
            </a:xfrm>
            <a:custGeom>
              <a:avLst/>
              <a:gdLst/>
              <a:ahLst/>
              <a:cxnLst/>
              <a:rect l="l" t="t" r="r" b="b"/>
              <a:pathLst>
                <a:path w="45075133" h="11629000">
                  <a:moveTo>
                    <a:pt x="0" y="0"/>
                  </a:moveTo>
                  <a:lnTo>
                    <a:pt x="45075133" y="0"/>
                  </a:lnTo>
                  <a:lnTo>
                    <a:pt x="45075133" y="11629000"/>
                  </a:lnTo>
                  <a:lnTo>
                    <a:pt x="0" y="116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1773780"/>
            </a:xfrm>
            <a:custGeom>
              <a:avLst/>
              <a:gdLst/>
              <a:ahLst/>
              <a:cxnLst/>
              <a:rect l="l" t="t" r="r" b="b"/>
              <a:pathLst>
                <a:path w="45219913" h="11773780">
                  <a:moveTo>
                    <a:pt x="45075134" y="11628999"/>
                  </a:moveTo>
                  <a:lnTo>
                    <a:pt x="45219913" y="11628999"/>
                  </a:lnTo>
                  <a:lnTo>
                    <a:pt x="45219913" y="11773780"/>
                  </a:lnTo>
                  <a:lnTo>
                    <a:pt x="45075134" y="11773780"/>
                  </a:lnTo>
                  <a:lnTo>
                    <a:pt x="45075134" y="11628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628999"/>
                  </a:lnTo>
                  <a:lnTo>
                    <a:pt x="0" y="11628999"/>
                  </a:lnTo>
                  <a:lnTo>
                    <a:pt x="0" y="144780"/>
                  </a:lnTo>
                  <a:close/>
                  <a:moveTo>
                    <a:pt x="0" y="11628999"/>
                  </a:moveTo>
                  <a:lnTo>
                    <a:pt x="144780" y="11628999"/>
                  </a:lnTo>
                  <a:lnTo>
                    <a:pt x="144780" y="11773780"/>
                  </a:lnTo>
                  <a:lnTo>
                    <a:pt x="0" y="11773780"/>
                  </a:lnTo>
                  <a:lnTo>
                    <a:pt x="0" y="11628999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1628999"/>
                  </a:lnTo>
                  <a:lnTo>
                    <a:pt x="45075134" y="11628999"/>
                  </a:lnTo>
                  <a:lnTo>
                    <a:pt x="45075134" y="144780"/>
                  </a:lnTo>
                  <a:close/>
                  <a:moveTo>
                    <a:pt x="144780" y="11628999"/>
                  </a:moveTo>
                  <a:lnTo>
                    <a:pt x="45075134" y="11628999"/>
                  </a:lnTo>
                  <a:lnTo>
                    <a:pt x="45075134" y="11773780"/>
                  </a:lnTo>
                  <a:lnTo>
                    <a:pt x="144780" y="11773780"/>
                  </a:lnTo>
                  <a:lnTo>
                    <a:pt x="144780" y="11628999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65614"/>
            <a:ext cx="15507744" cy="3582732"/>
            <a:chOff x="0" y="0"/>
            <a:chExt cx="41155827" cy="950817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9363393"/>
            </a:xfrm>
            <a:custGeom>
              <a:avLst/>
              <a:gdLst/>
              <a:ahLst/>
              <a:cxnLst/>
              <a:rect l="l" t="t" r="r" b="b"/>
              <a:pathLst>
                <a:path w="41011047" h="9363393">
                  <a:moveTo>
                    <a:pt x="0" y="0"/>
                  </a:moveTo>
                  <a:lnTo>
                    <a:pt x="41011046" y="0"/>
                  </a:lnTo>
                  <a:lnTo>
                    <a:pt x="41011046" y="9363393"/>
                  </a:lnTo>
                  <a:lnTo>
                    <a:pt x="0" y="936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9508173"/>
            </a:xfrm>
            <a:custGeom>
              <a:avLst/>
              <a:gdLst/>
              <a:ahLst/>
              <a:cxnLst/>
              <a:rect l="l" t="t" r="r" b="b"/>
              <a:pathLst>
                <a:path w="41155826" h="9508173">
                  <a:moveTo>
                    <a:pt x="41011047" y="9363393"/>
                  </a:moveTo>
                  <a:lnTo>
                    <a:pt x="41155826" y="9363393"/>
                  </a:lnTo>
                  <a:lnTo>
                    <a:pt x="41155826" y="9508173"/>
                  </a:lnTo>
                  <a:lnTo>
                    <a:pt x="41011047" y="9508173"/>
                  </a:lnTo>
                  <a:lnTo>
                    <a:pt x="41011047" y="93633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363393"/>
                  </a:lnTo>
                  <a:lnTo>
                    <a:pt x="0" y="9363393"/>
                  </a:lnTo>
                  <a:lnTo>
                    <a:pt x="0" y="144780"/>
                  </a:lnTo>
                  <a:close/>
                  <a:moveTo>
                    <a:pt x="0" y="9363393"/>
                  </a:moveTo>
                  <a:lnTo>
                    <a:pt x="144780" y="9363393"/>
                  </a:lnTo>
                  <a:lnTo>
                    <a:pt x="144780" y="9508173"/>
                  </a:lnTo>
                  <a:lnTo>
                    <a:pt x="0" y="9508173"/>
                  </a:lnTo>
                  <a:lnTo>
                    <a:pt x="0" y="9363393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9363393"/>
                  </a:lnTo>
                  <a:lnTo>
                    <a:pt x="41011047" y="9363393"/>
                  </a:lnTo>
                  <a:lnTo>
                    <a:pt x="41011047" y="144780"/>
                  </a:lnTo>
                  <a:close/>
                  <a:moveTo>
                    <a:pt x="144780" y="9363393"/>
                  </a:moveTo>
                  <a:lnTo>
                    <a:pt x="41011047" y="9363393"/>
                  </a:lnTo>
                  <a:lnTo>
                    <a:pt x="41011047" y="9508173"/>
                  </a:lnTo>
                  <a:lnTo>
                    <a:pt x="144780" y="9508173"/>
                  </a:lnTo>
                  <a:lnTo>
                    <a:pt x="144780" y="9363393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867136" y="4701688"/>
            <a:ext cx="4617541" cy="7200843"/>
          </a:xfrm>
          <a:custGeom>
            <a:avLst/>
            <a:gdLst/>
            <a:ahLst/>
            <a:cxnLst/>
            <a:rect l="l" t="t" r="r" b="b"/>
            <a:pathLst>
              <a:path w="4617541" h="7200843">
                <a:moveTo>
                  <a:pt x="0" y="0"/>
                </a:moveTo>
                <a:lnTo>
                  <a:pt x="4617541" y="0"/>
                </a:lnTo>
                <a:lnTo>
                  <a:pt x="4617541" y="7200843"/>
                </a:lnTo>
                <a:lnTo>
                  <a:pt x="0" y="7200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39100" y="4736399"/>
            <a:ext cx="4281764" cy="7166132"/>
          </a:xfrm>
          <a:custGeom>
            <a:avLst/>
            <a:gdLst/>
            <a:ahLst/>
            <a:cxnLst/>
            <a:rect l="l" t="t" r="r" b="b"/>
            <a:pathLst>
              <a:path w="4281764" h="7166132">
                <a:moveTo>
                  <a:pt x="0" y="0"/>
                </a:moveTo>
                <a:lnTo>
                  <a:pt x="4281764" y="0"/>
                </a:lnTo>
                <a:lnTo>
                  <a:pt x="4281764" y="7166132"/>
                </a:lnTo>
                <a:lnTo>
                  <a:pt x="0" y="716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73170" y="4701688"/>
            <a:ext cx="3655576" cy="7798562"/>
          </a:xfrm>
          <a:custGeom>
            <a:avLst/>
            <a:gdLst/>
            <a:ahLst/>
            <a:cxnLst/>
            <a:rect l="l" t="t" r="r" b="b"/>
            <a:pathLst>
              <a:path w="3655576" h="7798562">
                <a:moveTo>
                  <a:pt x="0" y="0"/>
                </a:moveTo>
                <a:lnTo>
                  <a:pt x="3655576" y="0"/>
                </a:lnTo>
                <a:lnTo>
                  <a:pt x="3655576" y="7798562"/>
                </a:lnTo>
                <a:lnTo>
                  <a:pt x="0" y="7798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5285" y="1859885"/>
            <a:ext cx="14931346" cy="180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04697B"/>
                </a:solidFill>
                <a:latin typeface="Funtastic"/>
                <a:ea typeface="Funtastic"/>
                <a:cs typeface="Funtastic"/>
                <a:sym typeface="Funtastic"/>
              </a:rPr>
              <a:t>AKU TANGGAP BENCANA</a:t>
            </a:r>
          </a:p>
        </p:txBody>
      </p:sp>
      <p:sp>
        <p:nvSpPr>
          <p:cNvPr id="13" name="Rectangle 12">
            <a:hlinkClick r:id="" action="ppaction://hlinkshowjump?jump=nex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3D91117C-DDC3-064A-3509-4471133ADB41}"/>
              </a:ext>
            </a:extLst>
          </p:cNvPr>
          <p:cNvSpPr/>
          <p:nvPr/>
        </p:nvSpPr>
        <p:spPr>
          <a:xfrm>
            <a:off x="10283078" y="800801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nex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819F3CDC-8992-86D7-A19B-62AAF61903DC}"/>
              </a:ext>
            </a:extLst>
          </p:cNvPr>
          <p:cNvSpPr/>
          <p:nvPr/>
        </p:nvSpPr>
        <p:spPr>
          <a:xfrm>
            <a:off x="10657623" y="824931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" action="ppaction://hlinkshowjump?jump=previous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DC2C14FF-DEF5-D77E-BC0F-BB7DAC447AA5}"/>
              </a:ext>
            </a:extLst>
          </p:cNvPr>
          <p:cNvSpPr/>
          <p:nvPr/>
        </p:nvSpPr>
        <p:spPr>
          <a:xfrm rot="10800000">
            <a:off x="6160794" y="8008015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previous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6C33F0E-E215-53C2-1498-943EF48DF897}"/>
              </a:ext>
            </a:extLst>
          </p:cNvPr>
          <p:cNvSpPr/>
          <p:nvPr/>
        </p:nvSpPr>
        <p:spPr>
          <a:xfrm rot="10800000">
            <a:off x="6535339" y="8249315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03" b="-6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1930" y="1047196"/>
            <a:ext cx="16064139" cy="3976433"/>
            <a:chOff x="0" y="0"/>
            <a:chExt cx="45219913" cy="1119350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1048721"/>
            </a:xfrm>
            <a:custGeom>
              <a:avLst/>
              <a:gdLst/>
              <a:ahLst/>
              <a:cxnLst/>
              <a:rect l="l" t="t" r="r" b="b"/>
              <a:pathLst>
                <a:path w="45075133" h="11048721">
                  <a:moveTo>
                    <a:pt x="0" y="0"/>
                  </a:moveTo>
                  <a:lnTo>
                    <a:pt x="45075133" y="0"/>
                  </a:lnTo>
                  <a:lnTo>
                    <a:pt x="45075133" y="11048721"/>
                  </a:lnTo>
                  <a:lnTo>
                    <a:pt x="0" y="11048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1193500"/>
            </a:xfrm>
            <a:custGeom>
              <a:avLst/>
              <a:gdLst/>
              <a:ahLst/>
              <a:cxnLst/>
              <a:rect l="l" t="t" r="r" b="b"/>
              <a:pathLst>
                <a:path w="45219913" h="11193500">
                  <a:moveTo>
                    <a:pt x="45075134" y="11048721"/>
                  </a:moveTo>
                  <a:lnTo>
                    <a:pt x="45219913" y="11048721"/>
                  </a:lnTo>
                  <a:lnTo>
                    <a:pt x="45219913" y="11193500"/>
                  </a:lnTo>
                  <a:lnTo>
                    <a:pt x="45075134" y="11193500"/>
                  </a:lnTo>
                  <a:lnTo>
                    <a:pt x="45075134" y="110487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048721"/>
                  </a:lnTo>
                  <a:lnTo>
                    <a:pt x="0" y="11048721"/>
                  </a:lnTo>
                  <a:lnTo>
                    <a:pt x="0" y="144780"/>
                  </a:lnTo>
                  <a:close/>
                  <a:moveTo>
                    <a:pt x="0" y="11048721"/>
                  </a:moveTo>
                  <a:lnTo>
                    <a:pt x="144780" y="11048721"/>
                  </a:lnTo>
                  <a:lnTo>
                    <a:pt x="144780" y="11193500"/>
                  </a:lnTo>
                  <a:lnTo>
                    <a:pt x="0" y="11193500"/>
                  </a:lnTo>
                  <a:lnTo>
                    <a:pt x="0" y="11048721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1048721"/>
                  </a:lnTo>
                  <a:lnTo>
                    <a:pt x="45075134" y="11048721"/>
                  </a:lnTo>
                  <a:lnTo>
                    <a:pt x="45075134" y="144780"/>
                  </a:lnTo>
                  <a:close/>
                  <a:moveTo>
                    <a:pt x="144780" y="11048721"/>
                  </a:moveTo>
                  <a:lnTo>
                    <a:pt x="45075134" y="11048721"/>
                  </a:lnTo>
                  <a:lnTo>
                    <a:pt x="45075134" y="11193500"/>
                  </a:lnTo>
                  <a:lnTo>
                    <a:pt x="144780" y="11193500"/>
                  </a:lnTo>
                  <a:lnTo>
                    <a:pt x="144780" y="11048721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31061"/>
            <a:ext cx="15507744" cy="3408705"/>
            <a:chOff x="0" y="0"/>
            <a:chExt cx="41155827" cy="904632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8901544"/>
            </a:xfrm>
            <a:custGeom>
              <a:avLst/>
              <a:gdLst/>
              <a:ahLst/>
              <a:cxnLst/>
              <a:rect l="l" t="t" r="r" b="b"/>
              <a:pathLst>
                <a:path w="41011047" h="8901544">
                  <a:moveTo>
                    <a:pt x="0" y="0"/>
                  </a:moveTo>
                  <a:lnTo>
                    <a:pt x="41011046" y="0"/>
                  </a:lnTo>
                  <a:lnTo>
                    <a:pt x="41011046" y="8901544"/>
                  </a:lnTo>
                  <a:lnTo>
                    <a:pt x="0" y="890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9046323"/>
            </a:xfrm>
            <a:custGeom>
              <a:avLst/>
              <a:gdLst/>
              <a:ahLst/>
              <a:cxnLst/>
              <a:rect l="l" t="t" r="r" b="b"/>
              <a:pathLst>
                <a:path w="41155826" h="9046323">
                  <a:moveTo>
                    <a:pt x="41011047" y="8901543"/>
                  </a:moveTo>
                  <a:lnTo>
                    <a:pt x="41155826" y="8901543"/>
                  </a:lnTo>
                  <a:lnTo>
                    <a:pt x="41155826" y="9046323"/>
                  </a:lnTo>
                  <a:lnTo>
                    <a:pt x="41011047" y="9046323"/>
                  </a:lnTo>
                  <a:lnTo>
                    <a:pt x="41011047" y="890154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901543"/>
                  </a:lnTo>
                  <a:lnTo>
                    <a:pt x="0" y="8901543"/>
                  </a:lnTo>
                  <a:lnTo>
                    <a:pt x="0" y="144780"/>
                  </a:lnTo>
                  <a:close/>
                  <a:moveTo>
                    <a:pt x="0" y="8901543"/>
                  </a:moveTo>
                  <a:lnTo>
                    <a:pt x="144780" y="8901543"/>
                  </a:lnTo>
                  <a:lnTo>
                    <a:pt x="144780" y="9046323"/>
                  </a:lnTo>
                  <a:lnTo>
                    <a:pt x="0" y="9046323"/>
                  </a:lnTo>
                  <a:lnTo>
                    <a:pt x="0" y="8901543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8901543"/>
                  </a:lnTo>
                  <a:lnTo>
                    <a:pt x="41011047" y="8901543"/>
                  </a:lnTo>
                  <a:lnTo>
                    <a:pt x="41011047" y="144780"/>
                  </a:lnTo>
                  <a:close/>
                  <a:moveTo>
                    <a:pt x="144780" y="8901543"/>
                  </a:moveTo>
                  <a:lnTo>
                    <a:pt x="41011047" y="8901543"/>
                  </a:lnTo>
                  <a:lnTo>
                    <a:pt x="41011047" y="9046323"/>
                  </a:lnTo>
                  <a:lnTo>
                    <a:pt x="144780" y="9046323"/>
                  </a:lnTo>
                  <a:lnTo>
                    <a:pt x="144780" y="8901543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549661" y="1305038"/>
            <a:ext cx="6998619" cy="312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4697B"/>
                </a:solidFill>
                <a:latin typeface="Funtastic"/>
                <a:ea typeface="Funtastic"/>
                <a:cs typeface="Funtastic"/>
                <a:sym typeface="Funtastic"/>
              </a:rPr>
              <a:t>PEMADAM KEBAKARAN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11126" y="1483009"/>
            <a:ext cx="6358887" cy="10033747"/>
          </a:xfrm>
          <a:custGeom>
            <a:avLst/>
            <a:gdLst/>
            <a:ahLst/>
            <a:cxnLst/>
            <a:rect l="l" t="t" r="r" b="b"/>
            <a:pathLst>
              <a:path w="6358887" h="10033747">
                <a:moveTo>
                  <a:pt x="0" y="0"/>
                </a:moveTo>
                <a:lnTo>
                  <a:pt x="6358887" y="0"/>
                </a:lnTo>
                <a:lnTo>
                  <a:pt x="6358887" y="10033746"/>
                </a:lnTo>
                <a:lnTo>
                  <a:pt x="0" y="1003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Rectangle 10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B395D00-97AF-1896-7986-83A005B354AB}"/>
              </a:ext>
            </a:extLst>
          </p:cNvPr>
          <p:cNvSpPr/>
          <p:nvPr/>
        </p:nvSpPr>
        <p:spPr>
          <a:xfrm>
            <a:off x="8048948" y="75819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2865068F-3F36-EE86-3141-E426FD385603}"/>
              </a:ext>
            </a:extLst>
          </p:cNvPr>
          <p:cNvSpPr/>
          <p:nvPr/>
        </p:nvSpPr>
        <p:spPr>
          <a:xfrm>
            <a:off x="8423493" y="78232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96F5871-54CC-10FF-FD57-53278187DBAD}"/>
              </a:ext>
            </a:extLst>
          </p:cNvPr>
          <p:cNvSpPr/>
          <p:nvPr/>
        </p:nvSpPr>
        <p:spPr>
          <a:xfrm rot="10800000">
            <a:off x="3926664" y="75819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690EF91-5E72-A750-947D-DE08BBCA427C}"/>
              </a:ext>
            </a:extLst>
          </p:cNvPr>
          <p:cNvSpPr/>
          <p:nvPr/>
        </p:nvSpPr>
        <p:spPr>
          <a:xfrm rot="10800000">
            <a:off x="4301209" y="78232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03" b="-6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1930" y="1028700"/>
            <a:ext cx="16064139" cy="3976433"/>
            <a:chOff x="0" y="0"/>
            <a:chExt cx="45219913" cy="1119350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1048721"/>
            </a:xfrm>
            <a:custGeom>
              <a:avLst/>
              <a:gdLst/>
              <a:ahLst/>
              <a:cxnLst/>
              <a:rect l="l" t="t" r="r" b="b"/>
              <a:pathLst>
                <a:path w="45075133" h="11048721">
                  <a:moveTo>
                    <a:pt x="0" y="0"/>
                  </a:moveTo>
                  <a:lnTo>
                    <a:pt x="45075133" y="0"/>
                  </a:lnTo>
                  <a:lnTo>
                    <a:pt x="45075133" y="11048721"/>
                  </a:lnTo>
                  <a:lnTo>
                    <a:pt x="0" y="11048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1193500"/>
            </a:xfrm>
            <a:custGeom>
              <a:avLst/>
              <a:gdLst/>
              <a:ahLst/>
              <a:cxnLst/>
              <a:rect l="l" t="t" r="r" b="b"/>
              <a:pathLst>
                <a:path w="45219913" h="11193500">
                  <a:moveTo>
                    <a:pt x="45075134" y="11048721"/>
                  </a:moveTo>
                  <a:lnTo>
                    <a:pt x="45219913" y="11048721"/>
                  </a:lnTo>
                  <a:lnTo>
                    <a:pt x="45219913" y="11193500"/>
                  </a:lnTo>
                  <a:lnTo>
                    <a:pt x="45075134" y="11193500"/>
                  </a:lnTo>
                  <a:lnTo>
                    <a:pt x="45075134" y="110487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048721"/>
                  </a:lnTo>
                  <a:lnTo>
                    <a:pt x="0" y="11048721"/>
                  </a:lnTo>
                  <a:lnTo>
                    <a:pt x="0" y="144780"/>
                  </a:lnTo>
                  <a:close/>
                  <a:moveTo>
                    <a:pt x="0" y="11048721"/>
                  </a:moveTo>
                  <a:lnTo>
                    <a:pt x="144780" y="11048721"/>
                  </a:lnTo>
                  <a:lnTo>
                    <a:pt x="144780" y="11193500"/>
                  </a:lnTo>
                  <a:lnTo>
                    <a:pt x="0" y="11193500"/>
                  </a:lnTo>
                  <a:lnTo>
                    <a:pt x="0" y="11048721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1048721"/>
                  </a:lnTo>
                  <a:lnTo>
                    <a:pt x="45075134" y="11048721"/>
                  </a:lnTo>
                  <a:lnTo>
                    <a:pt x="45075134" y="144780"/>
                  </a:lnTo>
                  <a:close/>
                  <a:moveTo>
                    <a:pt x="144780" y="11048721"/>
                  </a:moveTo>
                  <a:lnTo>
                    <a:pt x="45075134" y="11048721"/>
                  </a:lnTo>
                  <a:lnTo>
                    <a:pt x="45075134" y="11193500"/>
                  </a:lnTo>
                  <a:lnTo>
                    <a:pt x="144780" y="11193500"/>
                  </a:lnTo>
                  <a:lnTo>
                    <a:pt x="144780" y="11048721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12564"/>
            <a:ext cx="15507744" cy="3408705"/>
            <a:chOff x="0" y="0"/>
            <a:chExt cx="41155827" cy="904632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8901544"/>
            </a:xfrm>
            <a:custGeom>
              <a:avLst/>
              <a:gdLst/>
              <a:ahLst/>
              <a:cxnLst/>
              <a:rect l="l" t="t" r="r" b="b"/>
              <a:pathLst>
                <a:path w="41011047" h="8901544">
                  <a:moveTo>
                    <a:pt x="0" y="0"/>
                  </a:moveTo>
                  <a:lnTo>
                    <a:pt x="41011046" y="0"/>
                  </a:lnTo>
                  <a:lnTo>
                    <a:pt x="41011046" y="8901544"/>
                  </a:lnTo>
                  <a:lnTo>
                    <a:pt x="0" y="890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9046323"/>
            </a:xfrm>
            <a:custGeom>
              <a:avLst/>
              <a:gdLst/>
              <a:ahLst/>
              <a:cxnLst/>
              <a:rect l="l" t="t" r="r" b="b"/>
              <a:pathLst>
                <a:path w="41155826" h="9046323">
                  <a:moveTo>
                    <a:pt x="41011047" y="8901543"/>
                  </a:moveTo>
                  <a:lnTo>
                    <a:pt x="41155826" y="8901543"/>
                  </a:lnTo>
                  <a:lnTo>
                    <a:pt x="41155826" y="9046323"/>
                  </a:lnTo>
                  <a:lnTo>
                    <a:pt x="41011047" y="9046323"/>
                  </a:lnTo>
                  <a:lnTo>
                    <a:pt x="41011047" y="890154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901543"/>
                  </a:lnTo>
                  <a:lnTo>
                    <a:pt x="0" y="8901543"/>
                  </a:lnTo>
                  <a:lnTo>
                    <a:pt x="0" y="144780"/>
                  </a:lnTo>
                  <a:close/>
                  <a:moveTo>
                    <a:pt x="0" y="8901543"/>
                  </a:moveTo>
                  <a:lnTo>
                    <a:pt x="144780" y="8901543"/>
                  </a:lnTo>
                  <a:lnTo>
                    <a:pt x="144780" y="9046323"/>
                  </a:lnTo>
                  <a:lnTo>
                    <a:pt x="0" y="9046323"/>
                  </a:lnTo>
                  <a:lnTo>
                    <a:pt x="0" y="8901543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8901543"/>
                  </a:lnTo>
                  <a:lnTo>
                    <a:pt x="41011047" y="8901543"/>
                  </a:lnTo>
                  <a:lnTo>
                    <a:pt x="41011047" y="144780"/>
                  </a:lnTo>
                  <a:close/>
                  <a:moveTo>
                    <a:pt x="144780" y="8901543"/>
                  </a:moveTo>
                  <a:lnTo>
                    <a:pt x="41011047" y="8901543"/>
                  </a:lnTo>
                  <a:lnTo>
                    <a:pt x="41011047" y="9046323"/>
                  </a:lnTo>
                  <a:lnTo>
                    <a:pt x="144780" y="9046323"/>
                  </a:lnTo>
                  <a:lnTo>
                    <a:pt x="144780" y="8901543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646253" y="1662596"/>
            <a:ext cx="9741443" cy="225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63"/>
              </a:lnSpc>
            </a:pPr>
            <a:r>
              <a:rPr lang="en-US" sz="11831">
                <a:solidFill>
                  <a:srgbClr val="04697B"/>
                </a:solidFill>
                <a:latin typeface="Funtastic"/>
                <a:ea typeface="Funtastic"/>
                <a:cs typeface="Funtastic"/>
                <a:sym typeface="Funtastic"/>
              </a:rPr>
              <a:t>POLISI</a:t>
            </a:r>
          </a:p>
        </p:txBody>
      </p:sp>
      <p:sp>
        <p:nvSpPr>
          <p:cNvPr id="10" name="Freeform 10"/>
          <p:cNvSpPr/>
          <p:nvPr/>
        </p:nvSpPr>
        <p:spPr>
          <a:xfrm>
            <a:off x="2645391" y="1421829"/>
            <a:ext cx="4586437" cy="9784399"/>
          </a:xfrm>
          <a:custGeom>
            <a:avLst/>
            <a:gdLst/>
            <a:ahLst/>
            <a:cxnLst/>
            <a:rect l="l" t="t" r="r" b="b"/>
            <a:pathLst>
              <a:path w="4586437" h="9784399">
                <a:moveTo>
                  <a:pt x="0" y="0"/>
                </a:moveTo>
                <a:lnTo>
                  <a:pt x="4586437" y="0"/>
                </a:lnTo>
                <a:lnTo>
                  <a:pt x="4586437" y="9784399"/>
                </a:lnTo>
                <a:lnTo>
                  <a:pt x="0" y="978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E9A9352-5384-C5AB-56A2-997D901EB066}"/>
              </a:ext>
            </a:extLst>
          </p:cNvPr>
          <p:cNvSpPr/>
          <p:nvPr/>
        </p:nvSpPr>
        <p:spPr>
          <a:xfrm>
            <a:off x="11201400" y="7289261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10424578-C3EF-9EE2-6F75-DC6698961394}"/>
              </a:ext>
            </a:extLst>
          </p:cNvPr>
          <p:cNvSpPr/>
          <p:nvPr/>
        </p:nvSpPr>
        <p:spPr>
          <a:xfrm>
            <a:off x="11575945" y="7530561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B8EEB72-F45D-9FEA-9A02-DA8C4F42FEEF}"/>
              </a:ext>
            </a:extLst>
          </p:cNvPr>
          <p:cNvSpPr/>
          <p:nvPr/>
        </p:nvSpPr>
        <p:spPr>
          <a:xfrm rot="10800000">
            <a:off x="7079116" y="7289261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FE63DD9-2543-F083-651A-C3657940DBFA}"/>
              </a:ext>
            </a:extLst>
          </p:cNvPr>
          <p:cNvSpPr/>
          <p:nvPr/>
        </p:nvSpPr>
        <p:spPr>
          <a:xfrm rot="10800000">
            <a:off x="7453661" y="7530561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advClick="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03" b="-6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1930" y="5281867"/>
            <a:ext cx="16064139" cy="3976433"/>
            <a:chOff x="0" y="0"/>
            <a:chExt cx="45219913" cy="1119350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1048721"/>
            </a:xfrm>
            <a:custGeom>
              <a:avLst/>
              <a:gdLst/>
              <a:ahLst/>
              <a:cxnLst/>
              <a:rect l="l" t="t" r="r" b="b"/>
              <a:pathLst>
                <a:path w="45075133" h="11048721">
                  <a:moveTo>
                    <a:pt x="0" y="0"/>
                  </a:moveTo>
                  <a:lnTo>
                    <a:pt x="45075133" y="0"/>
                  </a:lnTo>
                  <a:lnTo>
                    <a:pt x="45075133" y="11048721"/>
                  </a:lnTo>
                  <a:lnTo>
                    <a:pt x="0" y="11048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1193500"/>
            </a:xfrm>
            <a:custGeom>
              <a:avLst/>
              <a:gdLst/>
              <a:ahLst/>
              <a:cxnLst/>
              <a:rect l="l" t="t" r="r" b="b"/>
              <a:pathLst>
                <a:path w="45219913" h="11193500">
                  <a:moveTo>
                    <a:pt x="45075134" y="11048721"/>
                  </a:moveTo>
                  <a:lnTo>
                    <a:pt x="45219913" y="11048721"/>
                  </a:lnTo>
                  <a:lnTo>
                    <a:pt x="45219913" y="11193500"/>
                  </a:lnTo>
                  <a:lnTo>
                    <a:pt x="45075134" y="11193500"/>
                  </a:lnTo>
                  <a:lnTo>
                    <a:pt x="45075134" y="110487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048721"/>
                  </a:lnTo>
                  <a:lnTo>
                    <a:pt x="0" y="11048721"/>
                  </a:lnTo>
                  <a:lnTo>
                    <a:pt x="0" y="144780"/>
                  </a:lnTo>
                  <a:close/>
                  <a:moveTo>
                    <a:pt x="0" y="11048721"/>
                  </a:moveTo>
                  <a:lnTo>
                    <a:pt x="144780" y="11048721"/>
                  </a:lnTo>
                  <a:lnTo>
                    <a:pt x="144780" y="11193500"/>
                  </a:lnTo>
                  <a:lnTo>
                    <a:pt x="0" y="11193500"/>
                  </a:lnTo>
                  <a:lnTo>
                    <a:pt x="0" y="11048721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1048721"/>
                  </a:lnTo>
                  <a:lnTo>
                    <a:pt x="45075134" y="11048721"/>
                  </a:lnTo>
                  <a:lnTo>
                    <a:pt x="45075134" y="144780"/>
                  </a:lnTo>
                  <a:close/>
                  <a:moveTo>
                    <a:pt x="144780" y="11048721"/>
                  </a:moveTo>
                  <a:lnTo>
                    <a:pt x="45075134" y="11048721"/>
                  </a:lnTo>
                  <a:lnTo>
                    <a:pt x="45075134" y="11193500"/>
                  </a:lnTo>
                  <a:lnTo>
                    <a:pt x="144780" y="11193500"/>
                  </a:lnTo>
                  <a:lnTo>
                    <a:pt x="144780" y="11048721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06897" y="5565731"/>
            <a:ext cx="15507744" cy="3408705"/>
            <a:chOff x="0" y="0"/>
            <a:chExt cx="41155827" cy="904632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8901544"/>
            </a:xfrm>
            <a:custGeom>
              <a:avLst/>
              <a:gdLst/>
              <a:ahLst/>
              <a:cxnLst/>
              <a:rect l="l" t="t" r="r" b="b"/>
              <a:pathLst>
                <a:path w="41011047" h="8901544">
                  <a:moveTo>
                    <a:pt x="0" y="0"/>
                  </a:moveTo>
                  <a:lnTo>
                    <a:pt x="41011046" y="0"/>
                  </a:lnTo>
                  <a:lnTo>
                    <a:pt x="41011046" y="8901544"/>
                  </a:lnTo>
                  <a:lnTo>
                    <a:pt x="0" y="890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9046323"/>
            </a:xfrm>
            <a:custGeom>
              <a:avLst/>
              <a:gdLst/>
              <a:ahLst/>
              <a:cxnLst/>
              <a:rect l="l" t="t" r="r" b="b"/>
              <a:pathLst>
                <a:path w="41155826" h="9046323">
                  <a:moveTo>
                    <a:pt x="41011047" y="8901543"/>
                  </a:moveTo>
                  <a:lnTo>
                    <a:pt x="41155826" y="8901543"/>
                  </a:lnTo>
                  <a:lnTo>
                    <a:pt x="41155826" y="9046323"/>
                  </a:lnTo>
                  <a:lnTo>
                    <a:pt x="41011047" y="9046323"/>
                  </a:lnTo>
                  <a:lnTo>
                    <a:pt x="41011047" y="890154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901543"/>
                  </a:lnTo>
                  <a:lnTo>
                    <a:pt x="0" y="8901543"/>
                  </a:lnTo>
                  <a:lnTo>
                    <a:pt x="0" y="144780"/>
                  </a:lnTo>
                  <a:close/>
                  <a:moveTo>
                    <a:pt x="0" y="8901543"/>
                  </a:moveTo>
                  <a:lnTo>
                    <a:pt x="144780" y="8901543"/>
                  </a:lnTo>
                  <a:lnTo>
                    <a:pt x="144780" y="9046323"/>
                  </a:lnTo>
                  <a:lnTo>
                    <a:pt x="0" y="9046323"/>
                  </a:lnTo>
                  <a:lnTo>
                    <a:pt x="0" y="8901543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8901543"/>
                  </a:lnTo>
                  <a:lnTo>
                    <a:pt x="41011047" y="8901543"/>
                  </a:lnTo>
                  <a:lnTo>
                    <a:pt x="41011047" y="144780"/>
                  </a:lnTo>
                  <a:close/>
                  <a:moveTo>
                    <a:pt x="144780" y="8901543"/>
                  </a:moveTo>
                  <a:lnTo>
                    <a:pt x="41011047" y="8901543"/>
                  </a:lnTo>
                  <a:lnTo>
                    <a:pt x="41011047" y="9046323"/>
                  </a:lnTo>
                  <a:lnTo>
                    <a:pt x="144780" y="9046323"/>
                  </a:lnTo>
                  <a:lnTo>
                    <a:pt x="144780" y="8901543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779913" y="1028700"/>
            <a:ext cx="5524154" cy="10805192"/>
          </a:xfrm>
          <a:custGeom>
            <a:avLst/>
            <a:gdLst/>
            <a:ahLst/>
            <a:cxnLst/>
            <a:rect l="l" t="t" r="r" b="b"/>
            <a:pathLst>
              <a:path w="5524154" h="10805192">
                <a:moveTo>
                  <a:pt x="0" y="0"/>
                </a:moveTo>
                <a:lnTo>
                  <a:pt x="5524155" y="0"/>
                </a:lnTo>
                <a:lnTo>
                  <a:pt x="5524155" y="10805192"/>
                </a:lnTo>
                <a:lnTo>
                  <a:pt x="0" y="1080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86272" y="6074649"/>
            <a:ext cx="8533300" cy="198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09"/>
              </a:lnSpc>
            </a:pPr>
            <a:r>
              <a:rPr lang="en-US" sz="10363">
                <a:solidFill>
                  <a:srgbClr val="04697B"/>
                </a:solidFill>
                <a:latin typeface="Funtastic"/>
                <a:ea typeface="Funtastic"/>
                <a:cs typeface="Funtastic"/>
                <a:sym typeface="Funtastic"/>
              </a:rPr>
              <a:t>DOKTER</a:t>
            </a:r>
          </a:p>
        </p:txBody>
      </p:sp>
      <p:sp>
        <p:nvSpPr>
          <p:cNvPr id="13" name="Rectangle 12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356A283-BCF3-AFEA-D229-4274EE35A4B4}"/>
              </a:ext>
            </a:extLst>
          </p:cNvPr>
          <p:cNvSpPr/>
          <p:nvPr/>
        </p:nvSpPr>
        <p:spPr>
          <a:xfrm rot="10800000">
            <a:off x="4876800" y="7733543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C791ADF-6EDB-D06C-6DFB-49E7E0368E9F}"/>
              </a:ext>
            </a:extLst>
          </p:cNvPr>
          <p:cNvSpPr/>
          <p:nvPr/>
        </p:nvSpPr>
        <p:spPr>
          <a:xfrm rot="10800000">
            <a:off x="5251345" y="7974843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advClick="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4184" y="549275"/>
            <a:ext cx="20076368" cy="9188450"/>
            <a:chOff x="0" y="0"/>
            <a:chExt cx="26768491" cy="12251267"/>
          </a:xfrm>
        </p:grpSpPr>
        <p:sp>
          <p:nvSpPr>
            <p:cNvPr id="3" name="Freeform 3"/>
            <p:cNvSpPr/>
            <p:nvPr/>
          </p:nvSpPr>
          <p:spPr>
            <a:xfrm>
              <a:off x="0" y="3323167"/>
              <a:ext cx="2555488" cy="2286000"/>
            </a:xfrm>
            <a:custGeom>
              <a:avLst/>
              <a:gdLst/>
              <a:ahLst/>
              <a:cxnLst/>
              <a:rect l="l" t="t" r="r" b="b"/>
              <a:pathLst>
                <a:path w="2555488" h="2286000">
                  <a:moveTo>
                    <a:pt x="0" y="0"/>
                  </a:moveTo>
                  <a:lnTo>
                    <a:pt x="2555488" y="0"/>
                  </a:lnTo>
                  <a:lnTo>
                    <a:pt x="2555488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>
              <a:off x="9712038" y="3323167"/>
              <a:ext cx="2689412" cy="2286000"/>
            </a:xfrm>
            <a:custGeom>
              <a:avLst/>
              <a:gdLst/>
              <a:ahLst/>
              <a:cxnLst/>
              <a:rect l="l" t="t" r="r" b="b"/>
              <a:pathLst>
                <a:path w="2689412" h="2286000">
                  <a:moveTo>
                    <a:pt x="0" y="0"/>
                  </a:moveTo>
                  <a:lnTo>
                    <a:pt x="2689412" y="0"/>
                  </a:lnTo>
                  <a:lnTo>
                    <a:pt x="2689412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9881339" y="3323167"/>
              <a:ext cx="1908810" cy="2286000"/>
            </a:xfrm>
            <a:custGeom>
              <a:avLst/>
              <a:gdLst/>
              <a:ahLst/>
              <a:cxnLst/>
              <a:rect l="l" t="t" r="r" b="b"/>
              <a:pathLst>
                <a:path w="1908810" h="2286000">
                  <a:moveTo>
                    <a:pt x="0" y="0"/>
                  </a:moveTo>
                  <a:lnTo>
                    <a:pt x="1908810" y="0"/>
                  </a:lnTo>
                  <a:lnTo>
                    <a:pt x="190881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4741934" y="3323167"/>
              <a:ext cx="2408621" cy="2286000"/>
            </a:xfrm>
            <a:custGeom>
              <a:avLst/>
              <a:gdLst/>
              <a:ahLst/>
              <a:cxnLst/>
              <a:rect l="l" t="t" r="r" b="b"/>
              <a:pathLst>
                <a:path w="2408621" h="2286000">
                  <a:moveTo>
                    <a:pt x="0" y="0"/>
                  </a:moveTo>
                  <a:lnTo>
                    <a:pt x="2408620" y="0"/>
                  </a:lnTo>
                  <a:lnTo>
                    <a:pt x="240862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5018500" y="3323167"/>
              <a:ext cx="2297487" cy="2286000"/>
            </a:xfrm>
            <a:custGeom>
              <a:avLst/>
              <a:gdLst/>
              <a:ahLst/>
              <a:cxnLst/>
              <a:rect l="l" t="t" r="r" b="b"/>
              <a:pathLst>
                <a:path w="2297487" h="2286000">
                  <a:moveTo>
                    <a:pt x="2297488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97488" y="2286000"/>
                  </a:lnTo>
                  <a:lnTo>
                    <a:pt x="2297488" y="0"/>
                  </a:lnTo>
                  <a:close/>
                </a:path>
              </a:pathLst>
            </a:custGeom>
            <a:blipFill>
              <a:blip r:embed="rId10">
                <a:alphaModFix amt="4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4858642" y="3323167"/>
              <a:ext cx="1733204" cy="2286000"/>
            </a:xfrm>
            <a:custGeom>
              <a:avLst/>
              <a:gdLst/>
              <a:ahLst/>
              <a:cxnLst/>
              <a:rect l="l" t="t" r="r" b="b"/>
              <a:pathLst>
                <a:path w="1733204" h="2286000">
                  <a:moveTo>
                    <a:pt x="0" y="0"/>
                  </a:moveTo>
                  <a:lnTo>
                    <a:pt x="1733204" y="0"/>
                  </a:lnTo>
                  <a:lnTo>
                    <a:pt x="1733204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4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2271796" y="0"/>
              <a:ext cx="2017395" cy="2286000"/>
            </a:xfrm>
            <a:custGeom>
              <a:avLst/>
              <a:gdLst/>
              <a:ahLst/>
              <a:cxnLst/>
              <a:rect l="l" t="t" r="r" b="b"/>
              <a:pathLst>
                <a:path w="2017395" h="2286000">
                  <a:moveTo>
                    <a:pt x="0" y="0"/>
                  </a:moveTo>
                  <a:lnTo>
                    <a:pt x="2017395" y="0"/>
                  </a:lnTo>
                  <a:lnTo>
                    <a:pt x="201739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4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7247994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4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458247" y="0"/>
              <a:ext cx="2086495" cy="2286000"/>
            </a:xfrm>
            <a:custGeom>
              <a:avLst/>
              <a:gdLst/>
              <a:ahLst/>
              <a:cxnLst/>
              <a:rect l="l" t="t" r="r" b="b"/>
              <a:pathLst>
                <a:path w="2086495" h="2286000">
                  <a:moveTo>
                    <a:pt x="0" y="0"/>
                  </a:moveTo>
                  <a:lnTo>
                    <a:pt x="2086494" y="0"/>
                  </a:lnTo>
                  <a:lnTo>
                    <a:pt x="2086494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4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856185" y="0"/>
              <a:ext cx="1511617" cy="2286000"/>
            </a:xfrm>
            <a:custGeom>
              <a:avLst/>
              <a:gdLst/>
              <a:ahLst/>
              <a:cxnLst/>
              <a:rect l="l" t="t" r="r" b="b"/>
              <a:pathLst>
                <a:path w="1511617" h="2286000">
                  <a:moveTo>
                    <a:pt x="0" y="0"/>
                  </a:moveTo>
                  <a:lnTo>
                    <a:pt x="1511618" y="0"/>
                  </a:lnTo>
                  <a:lnTo>
                    <a:pt x="1511618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40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79494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40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603296" y="6637867"/>
              <a:ext cx="2017395" cy="2286000"/>
            </a:xfrm>
            <a:custGeom>
              <a:avLst/>
              <a:gdLst/>
              <a:ahLst/>
              <a:cxnLst/>
              <a:rect l="l" t="t" r="r" b="b"/>
              <a:pathLst>
                <a:path w="2017395" h="2286000">
                  <a:moveTo>
                    <a:pt x="0" y="0"/>
                  </a:moveTo>
                  <a:lnTo>
                    <a:pt x="2017395" y="0"/>
                  </a:lnTo>
                  <a:lnTo>
                    <a:pt x="201739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4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579494" y="6637867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4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2223750" y="6637867"/>
              <a:ext cx="2555488" cy="2286000"/>
            </a:xfrm>
            <a:custGeom>
              <a:avLst/>
              <a:gdLst/>
              <a:ahLst/>
              <a:cxnLst/>
              <a:rect l="l" t="t" r="r" b="b"/>
              <a:pathLst>
                <a:path w="2555488" h="2286000">
                  <a:moveTo>
                    <a:pt x="0" y="0"/>
                  </a:moveTo>
                  <a:lnTo>
                    <a:pt x="2555488" y="0"/>
                  </a:lnTo>
                  <a:lnTo>
                    <a:pt x="2555488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21935788" y="6637867"/>
              <a:ext cx="2689412" cy="2286000"/>
            </a:xfrm>
            <a:custGeom>
              <a:avLst/>
              <a:gdLst/>
              <a:ahLst/>
              <a:cxnLst/>
              <a:rect l="l" t="t" r="r" b="b"/>
              <a:pathLst>
                <a:path w="2689412" h="2286000">
                  <a:moveTo>
                    <a:pt x="0" y="0"/>
                  </a:moveTo>
                  <a:lnTo>
                    <a:pt x="2689412" y="0"/>
                  </a:lnTo>
                  <a:lnTo>
                    <a:pt x="2689412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17242250" y="6637867"/>
              <a:ext cx="2297487" cy="2286000"/>
            </a:xfrm>
            <a:custGeom>
              <a:avLst/>
              <a:gdLst/>
              <a:ahLst/>
              <a:cxnLst/>
              <a:rect l="l" t="t" r="r" b="b"/>
              <a:pathLst>
                <a:path w="2297487" h="2286000">
                  <a:moveTo>
                    <a:pt x="2297488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97488" y="2286000"/>
                  </a:lnTo>
                  <a:lnTo>
                    <a:pt x="2297488" y="0"/>
                  </a:lnTo>
                  <a:close/>
                </a:path>
              </a:pathLst>
            </a:custGeom>
            <a:blipFill>
              <a:blip r:embed="rId10">
                <a:alphaModFix amt="4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5212839" y="9965267"/>
              <a:ext cx="1908810" cy="2286000"/>
            </a:xfrm>
            <a:custGeom>
              <a:avLst/>
              <a:gdLst/>
              <a:ahLst/>
              <a:cxnLst/>
              <a:rect l="l" t="t" r="r" b="b"/>
              <a:pathLst>
                <a:path w="1908810" h="2286000">
                  <a:moveTo>
                    <a:pt x="0" y="0"/>
                  </a:moveTo>
                  <a:lnTo>
                    <a:pt x="1908810" y="0"/>
                  </a:lnTo>
                  <a:lnTo>
                    <a:pt x="190881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434" y="9965267"/>
              <a:ext cx="2408621" cy="2286000"/>
            </a:xfrm>
            <a:custGeom>
              <a:avLst/>
              <a:gdLst/>
              <a:ahLst/>
              <a:cxnLst/>
              <a:rect l="l" t="t" r="r" b="b"/>
              <a:pathLst>
                <a:path w="2408621" h="2286000">
                  <a:moveTo>
                    <a:pt x="0" y="0"/>
                  </a:moveTo>
                  <a:lnTo>
                    <a:pt x="2408620" y="0"/>
                  </a:lnTo>
                  <a:lnTo>
                    <a:pt x="240862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0190142" y="9965267"/>
              <a:ext cx="1733204" cy="2286000"/>
            </a:xfrm>
            <a:custGeom>
              <a:avLst/>
              <a:gdLst/>
              <a:ahLst/>
              <a:cxnLst/>
              <a:rect l="l" t="t" r="r" b="b"/>
              <a:pathLst>
                <a:path w="1733204" h="2286000">
                  <a:moveTo>
                    <a:pt x="0" y="0"/>
                  </a:moveTo>
                  <a:lnTo>
                    <a:pt x="1733204" y="0"/>
                  </a:lnTo>
                  <a:lnTo>
                    <a:pt x="1733204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4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4681997" y="9965267"/>
              <a:ext cx="2086495" cy="2286000"/>
            </a:xfrm>
            <a:custGeom>
              <a:avLst/>
              <a:gdLst/>
              <a:ahLst/>
              <a:cxnLst/>
              <a:rect l="l" t="t" r="r" b="b"/>
              <a:pathLst>
                <a:path w="2086495" h="2286000">
                  <a:moveTo>
                    <a:pt x="0" y="0"/>
                  </a:moveTo>
                  <a:lnTo>
                    <a:pt x="2086494" y="0"/>
                  </a:lnTo>
                  <a:lnTo>
                    <a:pt x="2086494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4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0079935" y="9965267"/>
              <a:ext cx="1511618" cy="2286000"/>
            </a:xfrm>
            <a:custGeom>
              <a:avLst/>
              <a:gdLst/>
              <a:ahLst/>
              <a:cxnLst/>
              <a:rect l="l" t="t" r="r" b="b"/>
              <a:pathLst>
                <a:path w="1511618" h="2286000">
                  <a:moveTo>
                    <a:pt x="0" y="0"/>
                  </a:moveTo>
                  <a:lnTo>
                    <a:pt x="1511618" y="0"/>
                  </a:lnTo>
                  <a:lnTo>
                    <a:pt x="1511618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40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4803244" y="9965267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40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8915400" y="914400"/>
            <a:ext cx="8763000" cy="87630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BBD8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763000" y="762000"/>
            <a:ext cx="8763000" cy="87630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8950037" y="1739663"/>
            <a:ext cx="6710659" cy="8737837"/>
          </a:xfrm>
          <a:custGeom>
            <a:avLst/>
            <a:gdLst/>
            <a:ahLst/>
            <a:cxnLst/>
            <a:rect l="l" t="t" r="r" b="b"/>
            <a:pathLst>
              <a:path w="6710659" h="8737837">
                <a:moveTo>
                  <a:pt x="0" y="0"/>
                </a:moveTo>
                <a:lnTo>
                  <a:pt x="6710658" y="0"/>
                </a:lnTo>
                <a:lnTo>
                  <a:pt x="6710658" y="8737837"/>
                </a:lnTo>
                <a:lnTo>
                  <a:pt x="0" y="87378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333500" y="1143000"/>
            <a:ext cx="1905000" cy="285750"/>
            <a:chOff x="0" y="0"/>
            <a:chExt cx="2709333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3" cy="406400"/>
            </a:xfrm>
            <a:custGeom>
              <a:avLst/>
              <a:gdLst/>
              <a:ahLst/>
              <a:cxnLst/>
              <a:rect l="l" t="t" r="r" b="b"/>
              <a:pathLst>
                <a:path w="2709333" h="406400">
                  <a:moveTo>
                    <a:pt x="2506133" y="0"/>
                  </a:moveTo>
                  <a:cubicBezTo>
                    <a:pt x="2618358" y="0"/>
                    <a:pt x="2709333" y="90976"/>
                    <a:pt x="2709333" y="203200"/>
                  </a:cubicBezTo>
                  <a:cubicBezTo>
                    <a:pt x="2709333" y="315424"/>
                    <a:pt x="2618358" y="406400"/>
                    <a:pt x="25061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270933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33500" y="2101850"/>
            <a:ext cx="6667500" cy="617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00"/>
              </a:lnSpc>
            </a:pPr>
            <a:r>
              <a:rPr lang="en-US" sz="11000" b="1" dirty="0">
                <a:solidFill>
                  <a:srgbClr val="000001"/>
                </a:solidFill>
                <a:latin typeface="Klein Heavy"/>
                <a:ea typeface="Klein Heavy"/>
                <a:cs typeface="Klein Heavy"/>
                <a:sym typeface="Klein Heavy"/>
              </a:rPr>
              <a:t>Aku Suka </a:t>
            </a:r>
            <a:r>
              <a:rPr lang="en-US" sz="11000" b="1" dirty="0" err="1">
                <a:solidFill>
                  <a:srgbClr val="000001"/>
                </a:solidFill>
                <a:latin typeface="Klein Heavy"/>
                <a:ea typeface="Klein Heavy"/>
                <a:cs typeface="Klein Heavy"/>
                <a:sym typeface="Klein Heavy"/>
              </a:rPr>
              <a:t>Minum</a:t>
            </a:r>
            <a:r>
              <a:rPr lang="en-US" sz="11000" b="1" dirty="0">
                <a:solidFill>
                  <a:srgbClr val="000001"/>
                </a:solidFill>
                <a:latin typeface="Klein Heavy"/>
                <a:ea typeface="Klein Heavy"/>
                <a:cs typeface="Klein Heavy"/>
                <a:sym typeface="Klein Heavy"/>
              </a:rPr>
              <a:t> Air Putih</a:t>
            </a:r>
          </a:p>
        </p:txBody>
      </p:sp>
      <p:sp>
        <p:nvSpPr>
          <p:cNvPr id="36" name="Rectangle 35">
            <a:hlinkClick r:id="" action="ppaction://hlinkshowjump?jump=nextslide">
              <a:snd r:embed="rId26" name="click.wav"/>
            </a:hlinkClick>
            <a:extLst>
              <a:ext uri="{FF2B5EF4-FFF2-40B4-BE49-F238E27FC236}">
                <a16:creationId xmlns:a16="http://schemas.microsoft.com/office/drawing/2014/main" id="{B59D366C-455B-8296-9DC7-66E13C0E74C8}"/>
              </a:ext>
            </a:extLst>
          </p:cNvPr>
          <p:cNvSpPr/>
          <p:nvPr/>
        </p:nvSpPr>
        <p:spPr>
          <a:xfrm>
            <a:off x="6748422" y="85725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hlinkClick r:id="" action="ppaction://hlinkshowjump?jump=nextslide">
              <a:snd r:embed="rId26" name="click.wav"/>
            </a:hlinkClick>
            <a:extLst>
              <a:ext uri="{FF2B5EF4-FFF2-40B4-BE49-F238E27FC236}">
                <a16:creationId xmlns:a16="http://schemas.microsoft.com/office/drawing/2014/main" id="{30BB8B6E-B468-B7C1-4B03-B3E5B6ACE302}"/>
              </a:ext>
            </a:extLst>
          </p:cNvPr>
          <p:cNvSpPr/>
          <p:nvPr/>
        </p:nvSpPr>
        <p:spPr>
          <a:xfrm>
            <a:off x="7122967" y="88138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hlinkClick r:id="" action="ppaction://hlinkshowjump?jump=previousslide">
              <a:snd r:embed="rId26" name="click.wav"/>
            </a:hlinkClick>
            <a:extLst>
              <a:ext uri="{FF2B5EF4-FFF2-40B4-BE49-F238E27FC236}">
                <a16:creationId xmlns:a16="http://schemas.microsoft.com/office/drawing/2014/main" id="{059F82DB-B3BF-2673-C2BA-29AAA0D51643}"/>
              </a:ext>
            </a:extLst>
          </p:cNvPr>
          <p:cNvSpPr/>
          <p:nvPr/>
        </p:nvSpPr>
        <p:spPr>
          <a:xfrm rot="10800000">
            <a:off x="2626138" y="85725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hlinkClick r:id="" action="ppaction://hlinkshowjump?jump=previousslide">
              <a:snd r:embed="rId26" name="click.wav"/>
            </a:hlinkClick>
            <a:extLst>
              <a:ext uri="{FF2B5EF4-FFF2-40B4-BE49-F238E27FC236}">
                <a16:creationId xmlns:a16="http://schemas.microsoft.com/office/drawing/2014/main" id="{DC6DE06D-094A-FAFE-25E8-D929AFF1467A}"/>
              </a:ext>
            </a:extLst>
          </p:cNvPr>
          <p:cNvSpPr/>
          <p:nvPr/>
        </p:nvSpPr>
        <p:spPr>
          <a:xfrm rot="10800000">
            <a:off x="3000683" y="88138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673" y="1028700"/>
            <a:ext cx="6316218" cy="8229600"/>
          </a:xfrm>
          <a:custGeom>
            <a:avLst/>
            <a:gdLst/>
            <a:ahLst/>
            <a:cxnLst/>
            <a:rect l="l" t="t" r="r" b="b"/>
            <a:pathLst>
              <a:path w="6316218" h="8229600">
                <a:moveTo>
                  <a:pt x="0" y="0"/>
                </a:moveTo>
                <a:lnTo>
                  <a:pt x="6316218" y="0"/>
                </a:lnTo>
                <a:lnTo>
                  <a:pt x="63162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8564" y="5937403"/>
            <a:ext cx="2345436" cy="4114800"/>
          </a:xfrm>
          <a:custGeom>
            <a:avLst/>
            <a:gdLst/>
            <a:ahLst/>
            <a:cxnLst/>
            <a:rect l="l" t="t" r="r" b="b"/>
            <a:pathLst>
              <a:path w="2345436" h="4114800">
                <a:moveTo>
                  <a:pt x="0" y="0"/>
                </a:moveTo>
                <a:lnTo>
                  <a:pt x="2345436" y="0"/>
                </a:lnTo>
                <a:lnTo>
                  <a:pt x="2345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0539" y="2057400"/>
            <a:ext cx="3384423" cy="8229600"/>
          </a:xfrm>
          <a:custGeom>
            <a:avLst/>
            <a:gdLst/>
            <a:ahLst/>
            <a:cxnLst/>
            <a:rect l="l" t="t" r="r" b="b"/>
            <a:pathLst>
              <a:path w="3384423" h="8229600">
                <a:moveTo>
                  <a:pt x="0" y="0"/>
                </a:moveTo>
                <a:lnTo>
                  <a:pt x="3384423" y="0"/>
                </a:lnTo>
                <a:lnTo>
                  <a:pt x="33844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66399" y="3419480"/>
            <a:ext cx="8782308" cy="35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AIR PUTIH ITU SEHAT</a:t>
            </a:r>
          </a:p>
        </p:txBody>
      </p:sp>
      <p:sp>
        <p:nvSpPr>
          <p:cNvPr id="6" name="Rectangle 5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9B4F677-94D2-F035-6EBF-93ABC9D72729}"/>
              </a:ext>
            </a:extLst>
          </p:cNvPr>
          <p:cNvSpPr/>
          <p:nvPr/>
        </p:nvSpPr>
        <p:spPr>
          <a:xfrm>
            <a:off x="14325600" y="7269236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78CA99C-31C1-A979-575B-3E37CD01303A}"/>
              </a:ext>
            </a:extLst>
          </p:cNvPr>
          <p:cNvSpPr/>
          <p:nvPr/>
        </p:nvSpPr>
        <p:spPr>
          <a:xfrm>
            <a:off x="14700145" y="7510536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4A4CE2-B306-B008-40F1-D1A3C8D904E5}"/>
              </a:ext>
            </a:extLst>
          </p:cNvPr>
          <p:cNvSpPr/>
          <p:nvPr/>
        </p:nvSpPr>
        <p:spPr>
          <a:xfrm rot="10800000">
            <a:off x="10203316" y="7269236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C84759D-B513-E6BE-4516-A59F0913D1C2}"/>
              </a:ext>
            </a:extLst>
          </p:cNvPr>
          <p:cNvSpPr/>
          <p:nvPr/>
        </p:nvSpPr>
        <p:spPr>
          <a:xfrm rot="10800000">
            <a:off x="10577861" y="7510536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advClick="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67" y="385782"/>
            <a:ext cx="17504267" cy="9515437"/>
            <a:chOff x="0" y="0"/>
            <a:chExt cx="16635107" cy="90429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6490328" cy="8898176"/>
            </a:xfrm>
            <a:custGeom>
              <a:avLst/>
              <a:gdLst/>
              <a:ahLst/>
              <a:cxnLst/>
              <a:rect l="l" t="t" r="r" b="b"/>
              <a:pathLst>
                <a:path w="16490328" h="8898176">
                  <a:moveTo>
                    <a:pt x="0" y="0"/>
                  </a:moveTo>
                  <a:lnTo>
                    <a:pt x="16490328" y="0"/>
                  </a:lnTo>
                  <a:lnTo>
                    <a:pt x="16490328" y="8898176"/>
                  </a:lnTo>
                  <a:lnTo>
                    <a:pt x="0" y="8898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635107" cy="9042956"/>
            </a:xfrm>
            <a:custGeom>
              <a:avLst/>
              <a:gdLst/>
              <a:ahLst/>
              <a:cxnLst/>
              <a:rect l="l" t="t" r="r" b="b"/>
              <a:pathLst>
                <a:path w="16635107" h="9042956">
                  <a:moveTo>
                    <a:pt x="16490328" y="8898176"/>
                  </a:moveTo>
                  <a:lnTo>
                    <a:pt x="16635107" y="8898176"/>
                  </a:lnTo>
                  <a:lnTo>
                    <a:pt x="16635107" y="9042956"/>
                  </a:lnTo>
                  <a:lnTo>
                    <a:pt x="16490328" y="9042956"/>
                  </a:lnTo>
                  <a:lnTo>
                    <a:pt x="16490328" y="88981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98176"/>
                  </a:lnTo>
                  <a:lnTo>
                    <a:pt x="0" y="8898176"/>
                  </a:lnTo>
                  <a:lnTo>
                    <a:pt x="0" y="144780"/>
                  </a:lnTo>
                  <a:close/>
                  <a:moveTo>
                    <a:pt x="0" y="8898176"/>
                  </a:moveTo>
                  <a:lnTo>
                    <a:pt x="144780" y="8898176"/>
                  </a:lnTo>
                  <a:lnTo>
                    <a:pt x="144780" y="9042956"/>
                  </a:lnTo>
                  <a:lnTo>
                    <a:pt x="0" y="9042956"/>
                  </a:lnTo>
                  <a:lnTo>
                    <a:pt x="0" y="8898176"/>
                  </a:lnTo>
                  <a:close/>
                  <a:moveTo>
                    <a:pt x="16490328" y="144780"/>
                  </a:moveTo>
                  <a:lnTo>
                    <a:pt x="16635107" y="144780"/>
                  </a:lnTo>
                  <a:lnTo>
                    <a:pt x="16635107" y="8898176"/>
                  </a:lnTo>
                  <a:lnTo>
                    <a:pt x="16490328" y="8898176"/>
                  </a:lnTo>
                  <a:lnTo>
                    <a:pt x="16490328" y="144780"/>
                  </a:lnTo>
                  <a:close/>
                  <a:moveTo>
                    <a:pt x="144780" y="8898176"/>
                  </a:moveTo>
                  <a:lnTo>
                    <a:pt x="16490328" y="8898176"/>
                  </a:lnTo>
                  <a:lnTo>
                    <a:pt x="16490328" y="9042956"/>
                  </a:lnTo>
                  <a:lnTo>
                    <a:pt x="144780" y="9042956"/>
                  </a:lnTo>
                  <a:lnTo>
                    <a:pt x="144780" y="8898176"/>
                  </a:lnTo>
                  <a:close/>
                  <a:moveTo>
                    <a:pt x="16490328" y="0"/>
                  </a:moveTo>
                  <a:lnTo>
                    <a:pt x="16635107" y="0"/>
                  </a:lnTo>
                  <a:lnTo>
                    <a:pt x="16635107" y="144780"/>
                  </a:lnTo>
                  <a:lnTo>
                    <a:pt x="16490328" y="144780"/>
                  </a:lnTo>
                  <a:lnTo>
                    <a:pt x="164903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490328" y="0"/>
                  </a:lnTo>
                  <a:lnTo>
                    <a:pt x="164903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391867" y="1958657"/>
            <a:ext cx="17504267" cy="7942561"/>
          </a:xfrm>
          <a:custGeom>
            <a:avLst/>
            <a:gdLst/>
            <a:ahLst/>
            <a:cxnLst/>
            <a:rect l="l" t="t" r="r" b="b"/>
            <a:pathLst>
              <a:path w="17504267" h="7942561">
                <a:moveTo>
                  <a:pt x="17504266" y="0"/>
                </a:moveTo>
                <a:lnTo>
                  <a:pt x="0" y="0"/>
                </a:lnTo>
                <a:lnTo>
                  <a:pt x="0" y="7942561"/>
                </a:lnTo>
                <a:lnTo>
                  <a:pt x="17504266" y="7942561"/>
                </a:lnTo>
                <a:lnTo>
                  <a:pt x="1750426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81840"/>
            <a:ext cx="10292493" cy="215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51"/>
              </a:lnSpc>
            </a:pPr>
            <a:r>
              <a:rPr lang="en-US" sz="12608">
                <a:solidFill>
                  <a:srgbClr val="000000"/>
                </a:solidFill>
                <a:latin typeface="Freckle Face"/>
                <a:ea typeface="Freckle Face"/>
                <a:cs typeface="Freckle Face"/>
                <a:sym typeface="Freckle Face"/>
              </a:rPr>
              <a:t>AKU BUTUH API</a:t>
            </a:r>
          </a:p>
        </p:txBody>
      </p:sp>
      <p:sp>
        <p:nvSpPr>
          <p:cNvPr id="7" name="Rectangle 6">
            <a:hlinkClick r:id="" action="ppaction://hlinkshowjump?jump=next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00B9744A-7748-9839-32EF-85AA95DD6E31}"/>
              </a:ext>
            </a:extLst>
          </p:cNvPr>
          <p:cNvSpPr/>
          <p:nvPr/>
        </p:nvSpPr>
        <p:spPr>
          <a:xfrm>
            <a:off x="10390104" y="7648914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E123A13-5008-870A-28B3-5D781A4C476A}"/>
              </a:ext>
            </a:extLst>
          </p:cNvPr>
          <p:cNvSpPr/>
          <p:nvPr/>
        </p:nvSpPr>
        <p:spPr>
          <a:xfrm>
            <a:off x="10764649" y="7890214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29956A1F-ACA6-9293-41AD-C0C4BCD9CBCC}"/>
              </a:ext>
            </a:extLst>
          </p:cNvPr>
          <p:cNvSpPr/>
          <p:nvPr/>
        </p:nvSpPr>
        <p:spPr>
          <a:xfrm rot="10800000">
            <a:off x="6267820" y="7648914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3" name="click.wav"/>
            </a:hlinkClick>
            <a:extLst>
              <a:ext uri="{FF2B5EF4-FFF2-40B4-BE49-F238E27FC236}">
                <a16:creationId xmlns:a16="http://schemas.microsoft.com/office/drawing/2014/main" id="{58A0CB4C-C6F4-8B96-0C2A-51C1552DC99B}"/>
              </a:ext>
            </a:extLst>
          </p:cNvPr>
          <p:cNvSpPr/>
          <p:nvPr/>
        </p:nvSpPr>
        <p:spPr>
          <a:xfrm rot="10800000">
            <a:off x="6642365" y="7890214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67" y="385782"/>
            <a:ext cx="17504267" cy="9515437"/>
            <a:chOff x="0" y="0"/>
            <a:chExt cx="16635107" cy="90429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6490328" cy="8898176"/>
            </a:xfrm>
            <a:custGeom>
              <a:avLst/>
              <a:gdLst/>
              <a:ahLst/>
              <a:cxnLst/>
              <a:rect l="l" t="t" r="r" b="b"/>
              <a:pathLst>
                <a:path w="16490328" h="8898176">
                  <a:moveTo>
                    <a:pt x="0" y="0"/>
                  </a:moveTo>
                  <a:lnTo>
                    <a:pt x="16490328" y="0"/>
                  </a:lnTo>
                  <a:lnTo>
                    <a:pt x="16490328" y="8898176"/>
                  </a:lnTo>
                  <a:lnTo>
                    <a:pt x="0" y="8898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635107" cy="9042956"/>
            </a:xfrm>
            <a:custGeom>
              <a:avLst/>
              <a:gdLst/>
              <a:ahLst/>
              <a:cxnLst/>
              <a:rect l="l" t="t" r="r" b="b"/>
              <a:pathLst>
                <a:path w="16635107" h="9042956">
                  <a:moveTo>
                    <a:pt x="16490328" y="8898176"/>
                  </a:moveTo>
                  <a:lnTo>
                    <a:pt x="16635107" y="8898176"/>
                  </a:lnTo>
                  <a:lnTo>
                    <a:pt x="16635107" y="9042956"/>
                  </a:lnTo>
                  <a:lnTo>
                    <a:pt x="16490328" y="9042956"/>
                  </a:lnTo>
                  <a:lnTo>
                    <a:pt x="16490328" y="88981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98176"/>
                  </a:lnTo>
                  <a:lnTo>
                    <a:pt x="0" y="8898176"/>
                  </a:lnTo>
                  <a:lnTo>
                    <a:pt x="0" y="144780"/>
                  </a:lnTo>
                  <a:close/>
                  <a:moveTo>
                    <a:pt x="0" y="8898176"/>
                  </a:moveTo>
                  <a:lnTo>
                    <a:pt x="144780" y="8898176"/>
                  </a:lnTo>
                  <a:lnTo>
                    <a:pt x="144780" y="9042956"/>
                  </a:lnTo>
                  <a:lnTo>
                    <a:pt x="0" y="9042956"/>
                  </a:lnTo>
                  <a:lnTo>
                    <a:pt x="0" y="8898176"/>
                  </a:lnTo>
                  <a:close/>
                  <a:moveTo>
                    <a:pt x="16490328" y="144780"/>
                  </a:moveTo>
                  <a:lnTo>
                    <a:pt x="16635107" y="144780"/>
                  </a:lnTo>
                  <a:lnTo>
                    <a:pt x="16635107" y="8898176"/>
                  </a:lnTo>
                  <a:lnTo>
                    <a:pt x="16490328" y="8898176"/>
                  </a:lnTo>
                  <a:lnTo>
                    <a:pt x="16490328" y="144780"/>
                  </a:lnTo>
                  <a:close/>
                  <a:moveTo>
                    <a:pt x="144780" y="8898176"/>
                  </a:moveTo>
                  <a:lnTo>
                    <a:pt x="16490328" y="8898176"/>
                  </a:lnTo>
                  <a:lnTo>
                    <a:pt x="16490328" y="9042956"/>
                  </a:lnTo>
                  <a:lnTo>
                    <a:pt x="144780" y="9042956"/>
                  </a:lnTo>
                  <a:lnTo>
                    <a:pt x="144780" y="8898176"/>
                  </a:lnTo>
                  <a:close/>
                  <a:moveTo>
                    <a:pt x="16490328" y="0"/>
                  </a:moveTo>
                  <a:lnTo>
                    <a:pt x="16635107" y="0"/>
                  </a:lnTo>
                  <a:lnTo>
                    <a:pt x="16635107" y="144780"/>
                  </a:lnTo>
                  <a:lnTo>
                    <a:pt x="16490328" y="144780"/>
                  </a:lnTo>
                  <a:lnTo>
                    <a:pt x="164903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490328" y="0"/>
                  </a:lnTo>
                  <a:lnTo>
                    <a:pt x="164903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52711" y="187111"/>
            <a:ext cx="8140914" cy="9648491"/>
          </a:xfrm>
          <a:custGeom>
            <a:avLst/>
            <a:gdLst/>
            <a:ahLst/>
            <a:cxnLst/>
            <a:rect l="l" t="t" r="r" b="b"/>
            <a:pathLst>
              <a:path w="8140914" h="9648491">
                <a:moveTo>
                  <a:pt x="0" y="0"/>
                </a:moveTo>
                <a:lnTo>
                  <a:pt x="8140914" y="0"/>
                </a:lnTo>
                <a:lnTo>
                  <a:pt x="8140914" y="9648491"/>
                </a:lnTo>
                <a:lnTo>
                  <a:pt x="0" y="9648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98849" y="5973579"/>
            <a:ext cx="4290553" cy="5313378"/>
          </a:xfrm>
          <a:custGeom>
            <a:avLst/>
            <a:gdLst/>
            <a:ahLst/>
            <a:cxnLst/>
            <a:rect l="l" t="t" r="r" b="b"/>
            <a:pathLst>
              <a:path w="4290553" h="5313378">
                <a:moveTo>
                  <a:pt x="0" y="0"/>
                </a:moveTo>
                <a:lnTo>
                  <a:pt x="4290553" y="0"/>
                </a:lnTo>
                <a:lnTo>
                  <a:pt x="4290553" y="5313378"/>
                </a:lnTo>
                <a:lnTo>
                  <a:pt x="0" y="531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7617" y="3740233"/>
            <a:ext cx="7108317" cy="8229600"/>
          </a:xfrm>
          <a:custGeom>
            <a:avLst/>
            <a:gdLst/>
            <a:ahLst/>
            <a:cxnLst/>
            <a:rect l="l" t="t" r="r" b="b"/>
            <a:pathLst>
              <a:path w="7108317" h="8229600">
                <a:moveTo>
                  <a:pt x="0" y="0"/>
                </a:moveTo>
                <a:lnTo>
                  <a:pt x="7108317" y="0"/>
                </a:lnTo>
                <a:lnTo>
                  <a:pt x="71083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92968" y="2898050"/>
            <a:ext cx="8957687" cy="42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0"/>
              </a:lnSpc>
            </a:pPr>
            <a:r>
              <a:rPr lang="en-US" sz="12192">
                <a:solidFill>
                  <a:srgbClr val="000000"/>
                </a:solidFill>
                <a:latin typeface="Freckle Face"/>
                <a:ea typeface="Freckle Face"/>
                <a:cs typeface="Freckle Face"/>
                <a:sym typeface="Freckle Face"/>
              </a:rPr>
              <a:t>API BERBAHAYA</a:t>
            </a:r>
          </a:p>
        </p:txBody>
      </p:sp>
      <p:sp>
        <p:nvSpPr>
          <p:cNvPr id="9" name="Rectangle 8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6C7B15B-BC6A-14D1-0348-97C91F574D9A}"/>
              </a:ext>
            </a:extLst>
          </p:cNvPr>
          <p:cNvSpPr/>
          <p:nvPr/>
        </p:nvSpPr>
        <p:spPr>
          <a:xfrm>
            <a:off x="14395266" y="7573908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F73E07C-6566-92F6-83BB-DB06FBC86D30}"/>
              </a:ext>
            </a:extLst>
          </p:cNvPr>
          <p:cNvSpPr/>
          <p:nvPr/>
        </p:nvSpPr>
        <p:spPr>
          <a:xfrm>
            <a:off x="14769811" y="7815208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82A9882-1C1D-0D24-D6CF-1619A16B7C15}"/>
              </a:ext>
            </a:extLst>
          </p:cNvPr>
          <p:cNvSpPr/>
          <p:nvPr/>
        </p:nvSpPr>
        <p:spPr>
          <a:xfrm rot="10800000">
            <a:off x="10272982" y="7573908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D6160EC4-2214-F550-315A-2F7BC70CD832}"/>
              </a:ext>
            </a:extLst>
          </p:cNvPr>
          <p:cNvSpPr/>
          <p:nvPr/>
        </p:nvSpPr>
        <p:spPr>
          <a:xfrm rot="10800000">
            <a:off x="10647527" y="7815208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23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67" y="385782"/>
            <a:ext cx="17504267" cy="9515437"/>
            <a:chOff x="0" y="0"/>
            <a:chExt cx="16635107" cy="90429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6490328" cy="8898176"/>
            </a:xfrm>
            <a:custGeom>
              <a:avLst/>
              <a:gdLst/>
              <a:ahLst/>
              <a:cxnLst/>
              <a:rect l="l" t="t" r="r" b="b"/>
              <a:pathLst>
                <a:path w="16490328" h="8898176">
                  <a:moveTo>
                    <a:pt x="0" y="0"/>
                  </a:moveTo>
                  <a:lnTo>
                    <a:pt x="16490328" y="0"/>
                  </a:lnTo>
                  <a:lnTo>
                    <a:pt x="16490328" y="8898176"/>
                  </a:lnTo>
                  <a:lnTo>
                    <a:pt x="0" y="8898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635107" cy="9042956"/>
            </a:xfrm>
            <a:custGeom>
              <a:avLst/>
              <a:gdLst/>
              <a:ahLst/>
              <a:cxnLst/>
              <a:rect l="l" t="t" r="r" b="b"/>
              <a:pathLst>
                <a:path w="16635107" h="9042956">
                  <a:moveTo>
                    <a:pt x="16490328" y="8898176"/>
                  </a:moveTo>
                  <a:lnTo>
                    <a:pt x="16635107" y="8898176"/>
                  </a:lnTo>
                  <a:lnTo>
                    <a:pt x="16635107" y="9042956"/>
                  </a:lnTo>
                  <a:lnTo>
                    <a:pt x="16490328" y="9042956"/>
                  </a:lnTo>
                  <a:lnTo>
                    <a:pt x="16490328" y="88981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98176"/>
                  </a:lnTo>
                  <a:lnTo>
                    <a:pt x="0" y="8898176"/>
                  </a:lnTo>
                  <a:lnTo>
                    <a:pt x="0" y="144780"/>
                  </a:lnTo>
                  <a:close/>
                  <a:moveTo>
                    <a:pt x="0" y="8898176"/>
                  </a:moveTo>
                  <a:lnTo>
                    <a:pt x="144780" y="8898176"/>
                  </a:lnTo>
                  <a:lnTo>
                    <a:pt x="144780" y="9042956"/>
                  </a:lnTo>
                  <a:lnTo>
                    <a:pt x="0" y="9042956"/>
                  </a:lnTo>
                  <a:lnTo>
                    <a:pt x="0" y="8898176"/>
                  </a:lnTo>
                  <a:close/>
                  <a:moveTo>
                    <a:pt x="16490328" y="144780"/>
                  </a:moveTo>
                  <a:lnTo>
                    <a:pt x="16635107" y="144780"/>
                  </a:lnTo>
                  <a:lnTo>
                    <a:pt x="16635107" y="8898176"/>
                  </a:lnTo>
                  <a:lnTo>
                    <a:pt x="16490328" y="8898176"/>
                  </a:lnTo>
                  <a:lnTo>
                    <a:pt x="16490328" y="144780"/>
                  </a:lnTo>
                  <a:close/>
                  <a:moveTo>
                    <a:pt x="144780" y="8898176"/>
                  </a:moveTo>
                  <a:lnTo>
                    <a:pt x="16490328" y="8898176"/>
                  </a:lnTo>
                  <a:lnTo>
                    <a:pt x="16490328" y="9042956"/>
                  </a:lnTo>
                  <a:lnTo>
                    <a:pt x="144780" y="9042956"/>
                  </a:lnTo>
                  <a:lnTo>
                    <a:pt x="144780" y="8898176"/>
                  </a:lnTo>
                  <a:close/>
                  <a:moveTo>
                    <a:pt x="16490328" y="0"/>
                  </a:moveTo>
                  <a:lnTo>
                    <a:pt x="16635107" y="0"/>
                  </a:lnTo>
                  <a:lnTo>
                    <a:pt x="16635107" y="144780"/>
                  </a:lnTo>
                  <a:lnTo>
                    <a:pt x="16490328" y="144780"/>
                  </a:lnTo>
                  <a:lnTo>
                    <a:pt x="164903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490328" y="0"/>
                  </a:lnTo>
                  <a:lnTo>
                    <a:pt x="164903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28700" y="1076685"/>
            <a:ext cx="7808286" cy="8133631"/>
          </a:xfrm>
          <a:custGeom>
            <a:avLst/>
            <a:gdLst/>
            <a:ahLst/>
            <a:cxnLst/>
            <a:rect l="l" t="t" r="r" b="b"/>
            <a:pathLst>
              <a:path w="7808286" h="8133631">
                <a:moveTo>
                  <a:pt x="0" y="0"/>
                </a:moveTo>
                <a:lnTo>
                  <a:pt x="7808286" y="0"/>
                </a:lnTo>
                <a:lnTo>
                  <a:pt x="7808286" y="8133630"/>
                </a:lnTo>
                <a:lnTo>
                  <a:pt x="0" y="813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68564"/>
            <a:ext cx="7230665" cy="6525676"/>
          </a:xfrm>
          <a:custGeom>
            <a:avLst/>
            <a:gdLst/>
            <a:ahLst/>
            <a:cxnLst/>
            <a:rect l="l" t="t" r="r" b="b"/>
            <a:pathLst>
              <a:path w="7230665" h="6525676">
                <a:moveTo>
                  <a:pt x="0" y="0"/>
                </a:moveTo>
                <a:lnTo>
                  <a:pt x="7230665" y="0"/>
                </a:lnTo>
                <a:lnTo>
                  <a:pt x="7230665" y="6525676"/>
                </a:lnTo>
                <a:lnTo>
                  <a:pt x="0" y="652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01613" y="790575"/>
            <a:ext cx="8957687" cy="85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0"/>
              </a:lnSpc>
            </a:pPr>
            <a:r>
              <a:rPr lang="en-US" sz="12192">
                <a:solidFill>
                  <a:srgbClr val="000000"/>
                </a:solidFill>
                <a:latin typeface="Freckle Face"/>
                <a:ea typeface="Freckle Face"/>
                <a:cs typeface="Freckle Face"/>
                <a:sym typeface="Freckle Face"/>
              </a:rPr>
              <a:t>API DIGUNAKAN MEMASAK OLEH IBU</a:t>
            </a:r>
          </a:p>
        </p:txBody>
      </p:sp>
      <p:sp>
        <p:nvSpPr>
          <p:cNvPr id="8" name="Rectangle 7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BAD425D-2B94-B3A6-ED71-550140CCD987}"/>
              </a:ext>
            </a:extLst>
          </p:cNvPr>
          <p:cNvSpPr/>
          <p:nvPr/>
        </p:nvSpPr>
        <p:spPr>
          <a:xfrm>
            <a:off x="6125087" y="73533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1135E23-9D7E-2CF8-7787-9F90BFA1E758}"/>
              </a:ext>
            </a:extLst>
          </p:cNvPr>
          <p:cNvSpPr/>
          <p:nvPr/>
        </p:nvSpPr>
        <p:spPr>
          <a:xfrm>
            <a:off x="6499632" y="75946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B051655-A244-F57D-A912-78735422C80A}"/>
              </a:ext>
            </a:extLst>
          </p:cNvPr>
          <p:cNvSpPr/>
          <p:nvPr/>
        </p:nvSpPr>
        <p:spPr>
          <a:xfrm rot="10800000">
            <a:off x="2002803" y="73533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BB95F58-DAF4-B0E5-9C92-674E5FAE383B}"/>
              </a:ext>
            </a:extLst>
          </p:cNvPr>
          <p:cNvSpPr/>
          <p:nvPr/>
        </p:nvSpPr>
        <p:spPr>
          <a:xfrm rot="10800000">
            <a:off x="2377348" y="75946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23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67" y="385782"/>
            <a:ext cx="17504267" cy="9515437"/>
            <a:chOff x="0" y="0"/>
            <a:chExt cx="16635107" cy="90429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6490328" cy="8898176"/>
            </a:xfrm>
            <a:custGeom>
              <a:avLst/>
              <a:gdLst/>
              <a:ahLst/>
              <a:cxnLst/>
              <a:rect l="l" t="t" r="r" b="b"/>
              <a:pathLst>
                <a:path w="16490328" h="8898176">
                  <a:moveTo>
                    <a:pt x="0" y="0"/>
                  </a:moveTo>
                  <a:lnTo>
                    <a:pt x="16490328" y="0"/>
                  </a:lnTo>
                  <a:lnTo>
                    <a:pt x="16490328" y="8898176"/>
                  </a:lnTo>
                  <a:lnTo>
                    <a:pt x="0" y="8898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635107" cy="9042956"/>
            </a:xfrm>
            <a:custGeom>
              <a:avLst/>
              <a:gdLst/>
              <a:ahLst/>
              <a:cxnLst/>
              <a:rect l="l" t="t" r="r" b="b"/>
              <a:pathLst>
                <a:path w="16635107" h="9042956">
                  <a:moveTo>
                    <a:pt x="16490328" y="8898176"/>
                  </a:moveTo>
                  <a:lnTo>
                    <a:pt x="16635107" y="8898176"/>
                  </a:lnTo>
                  <a:lnTo>
                    <a:pt x="16635107" y="9042956"/>
                  </a:lnTo>
                  <a:lnTo>
                    <a:pt x="16490328" y="9042956"/>
                  </a:lnTo>
                  <a:lnTo>
                    <a:pt x="16490328" y="88981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98176"/>
                  </a:lnTo>
                  <a:lnTo>
                    <a:pt x="0" y="8898176"/>
                  </a:lnTo>
                  <a:lnTo>
                    <a:pt x="0" y="144780"/>
                  </a:lnTo>
                  <a:close/>
                  <a:moveTo>
                    <a:pt x="0" y="8898176"/>
                  </a:moveTo>
                  <a:lnTo>
                    <a:pt x="144780" y="8898176"/>
                  </a:lnTo>
                  <a:lnTo>
                    <a:pt x="144780" y="9042956"/>
                  </a:lnTo>
                  <a:lnTo>
                    <a:pt x="0" y="9042956"/>
                  </a:lnTo>
                  <a:lnTo>
                    <a:pt x="0" y="8898176"/>
                  </a:lnTo>
                  <a:close/>
                  <a:moveTo>
                    <a:pt x="16490328" y="144780"/>
                  </a:moveTo>
                  <a:lnTo>
                    <a:pt x="16635107" y="144780"/>
                  </a:lnTo>
                  <a:lnTo>
                    <a:pt x="16635107" y="8898176"/>
                  </a:lnTo>
                  <a:lnTo>
                    <a:pt x="16490328" y="8898176"/>
                  </a:lnTo>
                  <a:lnTo>
                    <a:pt x="16490328" y="144780"/>
                  </a:lnTo>
                  <a:close/>
                  <a:moveTo>
                    <a:pt x="144780" y="8898176"/>
                  </a:moveTo>
                  <a:lnTo>
                    <a:pt x="16490328" y="8898176"/>
                  </a:lnTo>
                  <a:lnTo>
                    <a:pt x="16490328" y="9042956"/>
                  </a:lnTo>
                  <a:lnTo>
                    <a:pt x="144780" y="9042956"/>
                  </a:lnTo>
                  <a:lnTo>
                    <a:pt x="144780" y="8898176"/>
                  </a:lnTo>
                  <a:close/>
                  <a:moveTo>
                    <a:pt x="16490328" y="0"/>
                  </a:moveTo>
                  <a:lnTo>
                    <a:pt x="16635107" y="0"/>
                  </a:lnTo>
                  <a:lnTo>
                    <a:pt x="16635107" y="144780"/>
                  </a:lnTo>
                  <a:lnTo>
                    <a:pt x="16490328" y="144780"/>
                  </a:lnTo>
                  <a:lnTo>
                    <a:pt x="164903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490328" y="0"/>
                  </a:lnTo>
                  <a:lnTo>
                    <a:pt x="164903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74828" y="385759"/>
            <a:ext cx="6563106" cy="8229600"/>
          </a:xfrm>
          <a:custGeom>
            <a:avLst/>
            <a:gdLst/>
            <a:ahLst/>
            <a:cxnLst/>
            <a:rect l="l" t="t" r="r" b="b"/>
            <a:pathLst>
              <a:path w="6563106" h="8229600">
                <a:moveTo>
                  <a:pt x="0" y="0"/>
                </a:moveTo>
                <a:lnTo>
                  <a:pt x="6563106" y="0"/>
                </a:lnTo>
                <a:lnTo>
                  <a:pt x="6563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2537" y="5769679"/>
            <a:ext cx="3919347" cy="4114800"/>
          </a:xfrm>
          <a:custGeom>
            <a:avLst/>
            <a:gdLst/>
            <a:ahLst/>
            <a:cxnLst/>
            <a:rect l="l" t="t" r="r" b="b"/>
            <a:pathLst>
              <a:path w="3919347" h="4114800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78202" y="4947822"/>
            <a:ext cx="8506047" cy="8229600"/>
          </a:xfrm>
          <a:custGeom>
            <a:avLst/>
            <a:gdLst/>
            <a:ahLst/>
            <a:cxnLst/>
            <a:rect l="l" t="t" r="r" b="b"/>
            <a:pathLst>
              <a:path w="8506047" h="8229600">
                <a:moveTo>
                  <a:pt x="0" y="0"/>
                </a:moveTo>
                <a:lnTo>
                  <a:pt x="8506046" y="0"/>
                </a:lnTo>
                <a:lnTo>
                  <a:pt x="85060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2376072"/>
            <a:ext cx="7913347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6"/>
              </a:lnSpc>
            </a:pPr>
            <a:r>
              <a:rPr lang="en-US" sz="27083">
                <a:solidFill>
                  <a:srgbClr val="000000"/>
                </a:solidFill>
                <a:latin typeface="Freckle Face"/>
                <a:ea typeface="Freckle Face"/>
                <a:cs typeface="Freckle Face"/>
                <a:sym typeface="Freckle Face"/>
              </a:rPr>
              <a:t>LILIN</a:t>
            </a:r>
          </a:p>
        </p:txBody>
      </p:sp>
      <p:sp>
        <p:nvSpPr>
          <p:cNvPr id="9" name="Rectangle 8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DB35BC4-2237-73D0-22FD-7CDBA39885E3}"/>
              </a:ext>
            </a:extLst>
          </p:cNvPr>
          <p:cNvSpPr/>
          <p:nvPr/>
        </p:nvSpPr>
        <p:spPr>
          <a:xfrm>
            <a:off x="14205238" y="7157834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nex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FAACB02-ED18-8140-3FFC-C8B4EB645248}"/>
              </a:ext>
            </a:extLst>
          </p:cNvPr>
          <p:cNvSpPr/>
          <p:nvPr/>
        </p:nvSpPr>
        <p:spPr>
          <a:xfrm>
            <a:off x="14579783" y="7399134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CE4E9E4-BF63-0FA4-0030-091C7C1620D8}"/>
              </a:ext>
            </a:extLst>
          </p:cNvPr>
          <p:cNvSpPr/>
          <p:nvPr/>
        </p:nvSpPr>
        <p:spPr>
          <a:xfrm rot="10800000">
            <a:off x="10082954" y="7157834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previous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5059816-083C-A556-3E4B-3BA92F58FB97}"/>
              </a:ext>
            </a:extLst>
          </p:cNvPr>
          <p:cNvSpPr/>
          <p:nvPr/>
        </p:nvSpPr>
        <p:spPr>
          <a:xfrm rot="10800000">
            <a:off x="10457499" y="7399134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23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67" y="385782"/>
            <a:ext cx="17504267" cy="9515437"/>
            <a:chOff x="0" y="0"/>
            <a:chExt cx="16635107" cy="90429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6490328" cy="8898176"/>
            </a:xfrm>
            <a:custGeom>
              <a:avLst/>
              <a:gdLst/>
              <a:ahLst/>
              <a:cxnLst/>
              <a:rect l="l" t="t" r="r" b="b"/>
              <a:pathLst>
                <a:path w="16490328" h="8898176">
                  <a:moveTo>
                    <a:pt x="0" y="0"/>
                  </a:moveTo>
                  <a:lnTo>
                    <a:pt x="16490328" y="0"/>
                  </a:lnTo>
                  <a:lnTo>
                    <a:pt x="16490328" y="8898176"/>
                  </a:lnTo>
                  <a:lnTo>
                    <a:pt x="0" y="8898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635107" cy="9042956"/>
            </a:xfrm>
            <a:custGeom>
              <a:avLst/>
              <a:gdLst/>
              <a:ahLst/>
              <a:cxnLst/>
              <a:rect l="l" t="t" r="r" b="b"/>
              <a:pathLst>
                <a:path w="16635107" h="9042956">
                  <a:moveTo>
                    <a:pt x="16490328" y="8898176"/>
                  </a:moveTo>
                  <a:lnTo>
                    <a:pt x="16635107" y="8898176"/>
                  </a:lnTo>
                  <a:lnTo>
                    <a:pt x="16635107" y="9042956"/>
                  </a:lnTo>
                  <a:lnTo>
                    <a:pt x="16490328" y="9042956"/>
                  </a:lnTo>
                  <a:lnTo>
                    <a:pt x="16490328" y="88981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898176"/>
                  </a:lnTo>
                  <a:lnTo>
                    <a:pt x="0" y="8898176"/>
                  </a:lnTo>
                  <a:lnTo>
                    <a:pt x="0" y="144780"/>
                  </a:lnTo>
                  <a:close/>
                  <a:moveTo>
                    <a:pt x="0" y="8898176"/>
                  </a:moveTo>
                  <a:lnTo>
                    <a:pt x="144780" y="8898176"/>
                  </a:lnTo>
                  <a:lnTo>
                    <a:pt x="144780" y="9042956"/>
                  </a:lnTo>
                  <a:lnTo>
                    <a:pt x="0" y="9042956"/>
                  </a:lnTo>
                  <a:lnTo>
                    <a:pt x="0" y="8898176"/>
                  </a:lnTo>
                  <a:close/>
                  <a:moveTo>
                    <a:pt x="16490328" y="144780"/>
                  </a:moveTo>
                  <a:lnTo>
                    <a:pt x="16635107" y="144780"/>
                  </a:lnTo>
                  <a:lnTo>
                    <a:pt x="16635107" y="8898176"/>
                  </a:lnTo>
                  <a:lnTo>
                    <a:pt x="16490328" y="8898176"/>
                  </a:lnTo>
                  <a:lnTo>
                    <a:pt x="16490328" y="144780"/>
                  </a:lnTo>
                  <a:close/>
                  <a:moveTo>
                    <a:pt x="144780" y="8898176"/>
                  </a:moveTo>
                  <a:lnTo>
                    <a:pt x="16490328" y="8898176"/>
                  </a:lnTo>
                  <a:lnTo>
                    <a:pt x="16490328" y="9042956"/>
                  </a:lnTo>
                  <a:lnTo>
                    <a:pt x="144780" y="9042956"/>
                  </a:lnTo>
                  <a:lnTo>
                    <a:pt x="144780" y="8898176"/>
                  </a:lnTo>
                  <a:close/>
                  <a:moveTo>
                    <a:pt x="16490328" y="0"/>
                  </a:moveTo>
                  <a:lnTo>
                    <a:pt x="16635107" y="0"/>
                  </a:lnTo>
                  <a:lnTo>
                    <a:pt x="16635107" y="144780"/>
                  </a:lnTo>
                  <a:lnTo>
                    <a:pt x="16490328" y="144780"/>
                  </a:lnTo>
                  <a:lnTo>
                    <a:pt x="164903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6490328" y="0"/>
                  </a:lnTo>
                  <a:lnTo>
                    <a:pt x="164903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92793" y="1028700"/>
            <a:ext cx="7262622" cy="8229600"/>
          </a:xfrm>
          <a:custGeom>
            <a:avLst/>
            <a:gdLst/>
            <a:ahLst/>
            <a:cxnLst/>
            <a:rect l="l" t="t" r="r" b="b"/>
            <a:pathLst>
              <a:path w="7262622" h="8229600">
                <a:moveTo>
                  <a:pt x="0" y="0"/>
                </a:moveTo>
                <a:lnTo>
                  <a:pt x="7262622" y="0"/>
                </a:lnTo>
                <a:lnTo>
                  <a:pt x="7262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75486" y="5143500"/>
            <a:ext cx="4226718" cy="4749122"/>
          </a:xfrm>
          <a:custGeom>
            <a:avLst/>
            <a:gdLst/>
            <a:ahLst/>
            <a:cxnLst/>
            <a:rect l="l" t="t" r="r" b="b"/>
            <a:pathLst>
              <a:path w="4226718" h="4749122">
                <a:moveTo>
                  <a:pt x="0" y="0"/>
                </a:moveTo>
                <a:lnTo>
                  <a:pt x="4226718" y="0"/>
                </a:lnTo>
                <a:lnTo>
                  <a:pt x="4226718" y="4749122"/>
                </a:lnTo>
                <a:lnTo>
                  <a:pt x="0" y="474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36585" y="5769305"/>
            <a:ext cx="5111375" cy="4774876"/>
          </a:xfrm>
          <a:custGeom>
            <a:avLst/>
            <a:gdLst/>
            <a:ahLst/>
            <a:cxnLst/>
            <a:rect l="l" t="t" r="r" b="b"/>
            <a:pathLst>
              <a:path w="5111375" h="4774876">
                <a:moveTo>
                  <a:pt x="0" y="0"/>
                </a:moveTo>
                <a:lnTo>
                  <a:pt x="5111375" y="0"/>
                </a:lnTo>
                <a:lnTo>
                  <a:pt x="5111375" y="4774877"/>
                </a:lnTo>
                <a:lnTo>
                  <a:pt x="0" y="477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77730" y="1532206"/>
            <a:ext cx="9081570" cy="723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46"/>
              </a:lnSpc>
            </a:pPr>
            <a:r>
              <a:rPr lang="en-US" sz="20747">
                <a:solidFill>
                  <a:srgbClr val="000000"/>
                </a:solidFill>
                <a:latin typeface="Freckle Face"/>
                <a:ea typeface="Freckle Face"/>
                <a:cs typeface="Freckle Face"/>
                <a:sym typeface="Freckle Face"/>
              </a:rPr>
              <a:t>API UNGGUN</a:t>
            </a:r>
          </a:p>
        </p:txBody>
      </p:sp>
      <p:sp>
        <p:nvSpPr>
          <p:cNvPr id="9" name="Rectangle 8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6E2CD24-D678-EA35-96D2-A174162D896B}"/>
              </a:ext>
            </a:extLst>
          </p:cNvPr>
          <p:cNvSpPr/>
          <p:nvPr/>
        </p:nvSpPr>
        <p:spPr>
          <a:xfrm>
            <a:off x="5748059" y="69723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3A3A9A8-AD74-B7FF-D1EA-23DF26415654}"/>
              </a:ext>
            </a:extLst>
          </p:cNvPr>
          <p:cNvSpPr/>
          <p:nvPr/>
        </p:nvSpPr>
        <p:spPr>
          <a:xfrm>
            <a:off x="6122604" y="72136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92CB76E-569E-6163-EE25-BFE23CFC7140}"/>
              </a:ext>
            </a:extLst>
          </p:cNvPr>
          <p:cNvSpPr/>
          <p:nvPr/>
        </p:nvSpPr>
        <p:spPr>
          <a:xfrm rot="10800000">
            <a:off x="1625775" y="69723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2D19693-A5F7-267C-A2B9-1B7E0C602CA5}"/>
              </a:ext>
            </a:extLst>
          </p:cNvPr>
          <p:cNvSpPr/>
          <p:nvPr/>
        </p:nvSpPr>
        <p:spPr>
          <a:xfrm rot="10800000">
            <a:off x="2000320" y="72136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6279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76782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44827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30982" y="8644302"/>
            <a:ext cx="4546098" cy="2471941"/>
          </a:xfrm>
          <a:custGeom>
            <a:avLst/>
            <a:gdLst/>
            <a:ahLst/>
            <a:cxnLst/>
            <a:rect l="l" t="t" r="r" b="b"/>
            <a:pathLst>
              <a:path w="4546098" h="2471941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7381" y="1028700"/>
            <a:ext cx="7000132" cy="9722406"/>
          </a:xfrm>
          <a:custGeom>
            <a:avLst/>
            <a:gdLst/>
            <a:ahLst/>
            <a:cxnLst/>
            <a:rect l="l" t="t" r="r" b="b"/>
            <a:pathLst>
              <a:path w="7000132" h="9722406">
                <a:moveTo>
                  <a:pt x="0" y="0"/>
                </a:moveTo>
                <a:lnTo>
                  <a:pt x="7000132" y="0"/>
                </a:lnTo>
                <a:lnTo>
                  <a:pt x="7000132" y="9722406"/>
                </a:lnTo>
                <a:lnTo>
                  <a:pt x="0" y="9722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214487">
            <a:off x="-387962" y="6661542"/>
            <a:ext cx="944232" cy="1888463"/>
          </a:xfrm>
          <a:custGeom>
            <a:avLst/>
            <a:gdLst/>
            <a:ahLst/>
            <a:cxnLst/>
            <a:rect l="l" t="t" r="r" b="b"/>
            <a:pathLst>
              <a:path w="944232" h="1888463">
                <a:moveTo>
                  <a:pt x="0" y="0"/>
                </a:moveTo>
                <a:lnTo>
                  <a:pt x="944231" y="0"/>
                </a:lnTo>
                <a:lnTo>
                  <a:pt x="944231" y="1888464"/>
                </a:lnTo>
                <a:lnTo>
                  <a:pt x="0" y="1888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665" y="3553489"/>
            <a:ext cx="10552185" cy="328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38"/>
              </a:lnSpc>
            </a:pPr>
            <a:r>
              <a:rPr lang="en-US" sz="11566">
                <a:solidFill>
                  <a:srgbClr val="518A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AKU BUTUH UDARA</a:t>
            </a:r>
          </a:p>
        </p:txBody>
      </p:sp>
      <p:sp>
        <p:nvSpPr>
          <p:cNvPr id="9" name="Freeform 9"/>
          <p:cNvSpPr/>
          <p:nvPr/>
        </p:nvSpPr>
        <p:spPr>
          <a:xfrm rot="-8695229">
            <a:off x="6610368" y="758382"/>
            <a:ext cx="569116" cy="1138231"/>
          </a:xfrm>
          <a:custGeom>
            <a:avLst/>
            <a:gdLst/>
            <a:ahLst/>
            <a:cxnLst/>
            <a:rect l="l" t="t" r="r" b="b"/>
            <a:pathLst>
              <a:path w="569116" h="1138231">
                <a:moveTo>
                  <a:pt x="0" y="0"/>
                </a:moveTo>
                <a:lnTo>
                  <a:pt x="569115" y="0"/>
                </a:lnTo>
                <a:lnTo>
                  <a:pt x="569115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Rectangle 9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EEDC463-EDA6-1625-9476-EF99367899A8}"/>
              </a:ext>
            </a:extLst>
          </p:cNvPr>
          <p:cNvSpPr/>
          <p:nvPr/>
        </p:nvSpPr>
        <p:spPr>
          <a:xfrm>
            <a:off x="6491149" y="71247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A14F82E-E088-8E6C-7AAB-E9183EEBE0AB}"/>
              </a:ext>
            </a:extLst>
          </p:cNvPr>
          <p:cNvSpPr/>
          <p:nvPr/>
        </p:nvSpPr>
        <p:spPr>
          <a:xfrm>
            <a:off x="6865694" y="73660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EC562AF-8CE2-3745-AF55-D1E162D894EC}"/>
              </a:ext>
            </a:extLst>
          </p:cNvPr>
          <p:cNvSpPr/>
          <p:nvPr/>
        </p:nvSpPr>
        <p:spPr>
          <a:xfrm rot="10800000">
            <a:off x="2368865" y="7124700"/>
            <a:ext cx="1862178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3B801C4-1BE9-EFAD-74C9-3038218EE174}"/>
              </a:ext>
            </a:extLst>
          </p:cNvPr>
          <p:cNvSpPr/>
          <p:nvPr/>
        </p:nvSpPr>
        <p:spPr>
          <a:xfrm rot="10800000">
            <a:off x="2743410" y="7366000"/>
            <a:ext cx="1118167" cy="390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</Words>
  <Application>Microsoft Office PowerPoint</Application>
  <PresentationFormat>Custom</PresentationFormat>
  <Paragraphs>16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Funtastic</vt:lpstr>
      <vt:lpstr>Arial</vt:lpstr>
      <vt:lpstr>Freckle Face</vt:lpstr>
      <vt:lpstr>Calibri</vt:lpstr>
      <vt:lpstr>League Spartan</vt:lpstr>
      <vt:lpstr>Swung Note</vt:lpstr>
      <vt:lpstr>ITC Benguiat</vt:lpstr>
      <vt:lpstr>Klein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Aku Suka Minum Air Putih</dc:title>
  <dc:creator>REDMI</dc:creator>
  <cp:lastModifiedBy>REDMI</cp:lastModifiedBy>
  <cp:revision>2</cp:revision>
  <dcterms:created xsi:type="dcterms:W3CDTF">2006-08-16T00:00:00Z</dcterms:created>
  <dcterms:modified xsi:type="dcterms:W3CDTF">2025-04-23T16:37:47Z</dcterms:modified>
  <dc:identifier>DAGld6s5CSI</dc:identifier>
</cp:coreProperties>
</file>